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78"/>
  </p:normalViewPr>
  <p:slideViewPr>
    <p:cSldViewPr snapToGrid="0" snapToObjects="1">
      <p:cViewPr varScale="1">
        <p:scale>
          <a:sx n="80" d="100"/>
          <a:sy n="80" d="100"/>
        </p:scale>
        <p:origin x="11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A9C5D-BA52-3E47-9FB2-E84A3240CD6E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61D6-7039-B042-833A-D62F7382EF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339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374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925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467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497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768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328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B21611-039E-4C46-9EF2-A2284D680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B8D951-DF92-ED4D-931D-5B4B380B4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B7E832-FAA3-3D4B-B685-8755D6E2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AE051B-98F7-784D-8525-FB79D40B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6FF4C7-D047-A349-9F78-FE6AB9CB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78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6A7162-DC9A-7F4A-BD5E-EAD145334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F491669-A536-EC4D-A494-C1DC84DB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89E192-FAB3-FD48-A9B3-560EA672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84459B-6706-9A4A-9F42-C8FBE381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F3FF0F-4743-B24F-9E44-D31B992E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86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B3C6E1E-FA20-3246-A1AA-85FB6CD6B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CE372AF-79A8-6F4A-B47F-17E0711ED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6C156D-9ACB-3C48-BB03-6037BBCB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84C169-0633-2A49-8083-5553EBE9A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5BCD37-9BE5-6244-AAC2-27F9718F3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64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E96254-A4F6-D34A-B4D7-3FB1D895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CDAAE2-4F85-194B-83DB-706BC9D66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1960F6-17DD-E346-B7CD-D1AB1E5D2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1A2BFA-F014-E442-8EE7-59124FB8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16284B-2CF5-DE48-BE08-65E6B853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4D2D60-B6EC-4641-B04D-49F091E1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25E9F1-5CE2-AF4B-99C9-0E126B371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51F171-41B0-7943-A995-F0607307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0626D0-4C3E-A647-8F57-790706A64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A7BC16-87EB-A04F-8B26-AE032CCA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87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EF82FF-3325-3146-882B-EA9508C0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C9E210-4DD4-0446-9441-D62AF98B2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8B071BD-9C30-DC47-9A0A-A5BCEEBF2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91AF1A-B6C1-6847-96C4-E7CFA478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1BDE63-A865-BA48-9CED-E2E5A63F1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66934FC-094D-864B-8C2C-68C54490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15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F0D0E3-FA00-0B4E-AE65-054C9667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1C5E63-24D4-2845-BD1A-D7EA2709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657377-C17B-CD42-B1F8-B1E8F7A10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33D3602-39C4-244D-AC79-D61FDCD6A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97114C8-19C7-8E4D-96C2-886B714D7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CC22C55-0662-2F4E-8128-062D3FE1B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EBEF203-B5B7-1B47-91B9-C4AF1074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2D4122F-A4F6-BC48-95DD-5099C45B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69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025707-011E-7041-9089-4BF00FF5A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C8109FD-A3F3-A44C-96E1-7FF3959ED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EA1943-35F7-8848-8E50-D51D5F2A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85C5931-6F89-674A-91D2-BF692118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76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464FE53-DC9C-9645-9EC9-A85142583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CFC6FAB-B952-C44B-9F71-D4F54AB5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1AF223-B000-394C-82A8-6BED746E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36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C2D5E3-C985-AB4C-99CA-9756EAFE9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9EFBB7-4822-ED4C-A327-E9D5FCC9C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020F99-4761-DE44-BBC9-D618E38F2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43492C-3B02-014C-848F-D4E9010A1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6D9B5A-1B1E-EB43-97C2-DD88613BF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A297A22-42EF-9243-AB91-095DC726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50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0717A4-4674-C140-B249-81A7E1A00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546DE45-1791-CC42-B99E-BDEDC0D6B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FB0D25-9C6C-EB46-B062-F6E6A8502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023E8B-888E-374C-BD77-003B6639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608ECF6-86A1-FD45-AD68-C74537E0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9654F5F-2829-4F44-8F30-0C61D59F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68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50C986D-A199-1A44-B80E-2C79CE773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666D1A-8534-784C-B03A-AB644579F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B69FB4-3232-674C-B371-F6E02683B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D1EE-AFA9-C144-8947-B4724171C1EB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406608-0110-0143-AC4A-3F9725BFA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F0EC8D-E8C4-964F-9857-A582486E8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E1FD-0BBC-4D4A-8F09-80B7CC39E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51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D6D9CD"/>
                </a:solidFill>
              </a:rPr>
              <a:t>James G. Kelly: elabora quattro principi ecologici che descrivono la relazione individuo-ambiente</a:t>
            </a:r>
          </a:p>
          <a:p>
            <a:endParaRPr lang="it-IT" dirty="0"/>
          </a:p>
          <a:p>
            <a:r>
              <a:rPr lang="it-IT" dirty="0"/>
              <a:t>Sono degli apriori attraverso cui si legge il comportamento </a:t>
            </a:r>
          </a:p>
          <a:p>
            <a:r>
              <a:rPr lang="it-IT" dirty="0"/>
              <a:t>e forniscono un background su cui costruire le ipotesi di ricerca specifica e gli interventi specifici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001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successione</a:t>
            </a:r>
          </a:p>
          <a:p>
            <a:r>
              <a:rPr lang="it-IT" dirty="0"/>
              <a:t>Individui e contesti in progressivo e continuo cambiamento/adattamento</a:t>
            </a:r>
          </a:p>
          <a:p>
            <a:r>
              <a:rPr lang="it-IT" dirty="0"/>
              <a:t>La gestione delle classi miste può essere colta solo in una prospettiva temporale come per esempio le politiche regionali/nazionali in materia di immigrazione</a:t>
            </a:r>
          </a:p>
        </p:txBody>
      </p:sp>
    </p:spTree>
    <p:extLst>
      <p:ext uri="{BB962C8B-B14F-4D97-AF65-F5344CB8AC3E}">
        <p14:creationId xmlns:p14="http://schemas.microsoft.com/office/powerpoint/2010/main" val="399480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Tutti i modelli fino ad ora visiti, sebbene nelle loro specificità, suggeriscono che:</a:t>
            </a:r>
          </a:p>
          <a:p>
            <a:r>
              <a:rPr lang="it-IT" dirty="0"/>
              <a:t>L’ambiente può essere descritto a diversi livelli di analisi</a:t>
            </a:r>
          </a:p>
          <a:p>
            <a:r>
              <a:rPr lang="it-IT" dirty="0"/>
              <a:t>Gli ambienti sono molteplici e concentrici</a:t>
            </a:r>
          </a:p>
          <a:p>
            <a:r>
              <a:rPr lang="it-IT" dirty="0"/>
              <a:t>Gli ambienti si influenzano reciprocamente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576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1" y="190312"/>
            <a:ext cx="8913813" cy="914400"/>
          </a:xfrm>
        </p:spPr>
        <p:txBody>
          <a:bodyPr/>
          <a:lstStyle/>
          <a:p>
            <a:r>
              <a:rPr lang="it-IT" dirty="0"/>
              <a:t>In Sintesi (e cosa ne ricaviamo)</a:t>
            </a:r>
          </a:p>
        </p:txBody>
      </p:sp>
      <p:pic>
        <p:nvPicPr>
          <p:cNvPr id="4" name="Immagine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833" r="-62833"/>
          <a:stretch>
            <a:fillRect/>
          </a:stretch>
        </p:blipFill>
        <p:spPr bwMode="auto">
          <a:xfrm>
            <a:off x="-870857" y="1104712"/>
            <a:ext cx="12790714" cy="575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92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 </a:t>
            </a:r>
            <a:r>
              <a:rPr lang="it-IT" b="1" dirty="0"/>
              <a:t>interdipendenza tra i diversi ambienti</a:t>
            </a:r>
          </a:p>
          <a:p>
            <a:endParaRPr lang="it-IT" dirty="0"/>
          </a:p>
          <a:p>
            <a:r>
              <a:rPr lang="it-IT" dirty="0"/>
              <a:t>I diversi contesti si influenzano reciprocamente</a:t>
            </a:r>
          </a:p>
          <a:p>
            <a:r>
              <a:rPr lang="it-IT" dirty="0"/>
              <a:t>Modifiche in un contesto modificano gli altri contesti</a:t>
            </a:r>
          </a:p>
          <a:p>
            <a:r>
              <a:rPr lang="it-IT" dirty="0"/>
              <a:t>Tale modifiche vanno colte in una prospettiva temporale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504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interdipendenza tra i diversi ambienti</a:t>
            </a:r>
          </a:p>
          <a:p>
            <a:endParaRPr lang="it-IT" dirty="0"/>
          </a:p>
          <a:p>
            <a:r>
              <a:rPr lang="it-IT" dirty="0"/>
              <a:t>Esempio: immigrazione</a:t>
            </a:r>
          </a:p>
          <a:p>
            <a:r>
              <a:rPr lang="it-IT" dirty="0"/>
              <a:t>Modifica del contesto scolastico (classi miste) </a:t>
            </a:r>
            <a:r>
              <a:rPr lang="mr-IN" dirty="0"/>
              <a:t>–</a:t>
            </a:r>
            <a:r>
              <a:rPr lang="it-IT" dirty="0"/>
              <a:t>comunità</a:t>
            </a:r>
          </a:p>
          <a:p>
            <a:r>
              <a:rPr lang="it-IT" dirty="0"/>
              <a:t>Nascita di nuove esigenze a cui il territorio deve rispondere</a:t>
            </a:r>
          </a:p>
          <a:p>
            <a:r>
              <a:rPr lang="it-IT" dirty="0"/>
              <a:t>Per esempio mediatori culturali</a:t>
            </a:r>
          </a:p>
          <a:p>
            <a:r>
              <a:rPr lang="it-IT" dirty="0"/>
              <a:t>Modifica del conteso normativo che disciplina l’assunzione di mediatori culturali per facilitare l’integrazione -biosfera </a:t>
            </a:r>
          </a:p>
        </p:txBody>
      </p:sp>
    </p:spTree>
    <p:extLst>
      <p:ext uri="{BB962C8B-B14F-4D97-AF65-F5344CB8AC3E}">
        <p14:creationId xmlns:p14="http://schemas.microsoft.com/office/powerpoint/2010/main" val="146839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ciclo delle risorse</a:t>
            </a:r>
          </a:p>
          <a:p>
            <a:r>
              <a:rPr lang="it-IT" dirty="0"/>
              <a:t>Ciclo delle risorse come aspetto fondamentale del funzionamento di tutti i sistemi</a:t>
            </a:r>
          </a:p>
          <a:p>
            <a:r>
              <a:rPr lang="it-IT" dirty="0"/>
              <a:t>Risorse intese come, per es., conoscenze, competenze, danaro,</a:t>
            </a:r>
          </a:p>
          <a:p>
            <a:r>
              <a:rPr lang="it-IT" dirty="0"/>
              <a:t>Le risorse vengono scambiate, utilizzate e distribuite all’interno dei vari sistemi</a:t>
            </a:r>
          </a:p>
        </p:txBody>
      </p:sp>
    </p:spTree>
    <p:extLst>
      <p:ext uri="{BB962C8B-B14F-4D97-AF65-F5344CB8AC3E}">
        <p14:creationId xmlns:p14="http://schemas.microsoft.com/office/powerpoint/2010/main" val="407312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ciclo delle risorse</a:t>
            </a:r>
          </a:p>
          <a:p>
            <a:r>
              <a:rPr lang="it-IT" dirty="0"/>
              <a:t>Esempio: assunzione di mediatori culturali</a:t>
            </a:r>
          </a:p>
          <a:p>
            <a:r>
              <a:rPr lang="it-IT" dirty="0"/>
              <a:t>Dove? Dove sono più presenti nelle scuole</a:t>
            </a:r>
          </a:p>
          <a:p>
            <a:r>
              <a:rPr lang="it-IT" dirty="0"/>
              <a:t>Criterio di distribuzione (come vengono distribuite)</a:t>
            </a:r>
          </a:p>
          <a:p>
            <a:r>
              <a:rPr lang="it-IT" dirty="0"/>
              <a:t>Ancorato fortemente all’analisi dei bisogni del territorio</a:t>
            </a:r>
          </a:p>
          <a:p>
            <a:r>
              <a:rPr lang="it-IT" dirty="0"/>
              <a:t>Qualunque intervento sociale/sanitario implica un cambiamento in cui le risorse vengono distribuite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176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adattamento reciproco tra individuo e ambiente</a:t>
            </a:r>
          </a:p>
          <a:p>
            <a:r>
              <a:rPr lang="it-IT" dirty="0"/>
              <a:t>Influenza reciproca tra individuo ambiente: gli ambienti cambiano e mutano i comportamenti, ma al mutare dei comportamenti può cambiare l’ambiente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166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adattamento reciproco tra individuo e ambiente</a:t>
            </a:r>
          </a:p>
          <a:p>
            <a:r>
              <a:rPr lang="it-IT" dirty="0"/>
              <a:t>Esempio: mi sono appena laureato il mercato del lavoro è in crisi; accetto qualsiasi lavoro, anche a basso costo </a:t>
            </a:r>
          </a:p>
          <a:p>
            <a:r>
              <a:rPr lang="it-IT" dirty="0"/>
              <a:t>Il contesto è in grado di favorire o contrastare la presenza di un comportamento in funzione delle risorse che offre</a:t>
            </a:r>
          </a:p>
        </p:txBody>
      </p:sp>
    </p:spTree>
    <p:extLst>
      <p:ext uri="{BB962C8B-B14F-4D97-AF65-F5344CB8AC3E}">
        <p14:creationId xmlns:p14="http://schemas.microsoft.com/office/powerpoint/2010/main" val="222702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adattamento reciproco tra individuo e ambiente</a:t>
            </a:r>
          </a:p>
          <a:p>
            <a:r>
              <a:rPr lang="it-IT" dirty="0"/>
              <a:t>Venendo assunto, lo stile di vita richiesto (compreso lo status socio economico) incide a livello piscologico individuale ma anche trasforma il tempo libero a disposizione</a:t>
            </a:r>
          </a:p>
          <a:p>
            <a:r>
              <a:rPr lang="it-IT" dirty="0"/>
              <a:t>Questo ha ripercussioni per esempio a livello delle amicizie</a:t>
            </a:r>
          </a:p>
        </p:txBody>
      </p:sp>
    </p:spTree>
    <p:extLst>
      <p:ext uri="{BB962C8B-B14F-4D97-AF65-F5344CB8AC3E}">
        <p14:creationId xmlns:p14="http://schemas.microsoft.com/office/powerpoint/2010/main" val="3257435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adattamento reciproco tra individuo e ambiente</a:t>
            </a:r>
          </a:p>
          <a:p>
            <a:r>
              <a:rPr lang="it-IT" dirty="0"/>
              <a:t>Esempio: quartiere ad alto tasso di criminalità (spaccio)</a:t>
            </a:r>
          </a:p>
          <a:p>
            <a:r>
              <a:rPr lang="it-IT" dirty="0"/>
              <a:t>Risposta di comunità: organizzazione dii eventi e di serate che tengano occupate le piazze del quartiere, attivando la rete delle organizzazioni locali e istituzionali</a:t>
            </a:r>
          </a:p>
          <a:p>
            <a:r>
              <a:rPr lang="it-IT" dirty="0"/>
              <a:t>Risposta di comunità: non uscire di casa la sera</a:t>
            </a:r>
          </a:p>
          <a:p>
            <a:r>
              <a:rPr lang="it-IT" dirty="0"/>
              <a:t>Risorse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4816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Macintosh PowerPoint</Application>
  <PresentationFormat>Widescreen</PresentationFormat>
  <Paragraphs>66</Paragraphs>
  <Slides>12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Mangal</vt:lpstr>
      <vt:lpstr>Tema di Office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In Sintesi (e cosa ne ricaviamo)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Ecologia come modello</dc:title>
  <dc:creator>Microsoft Office User</dc:creator>
  <cp:lastModifiedBy>Microsoft Office User</cp:lastModifiedBy>
  <cp:revision>1</cp:revision>
  <dcterms:created xsi:type="dcterms:W3CDTF">2020-04-06T08:58:35Z</dcterms:created>
  <dcterms:modified xsi:type="dcterms:W3CDTF">2020-04-06T08:59:18Z</dcterms:modified>
</cp:coreProperties>
</file>