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322" r:id="rId2"/>
    <p:sldId id="323" r:id="rId3"/>
    <p:sldId id="324" r:id="rId4"/>
    <p:sldId id="325" r:id="rId5"/>
    <p:sldId id="326" r:id="rId6"/>
    <p:sldId id="327" r:id="rId7"/>
    <p:sldId id="328" r:id="rId8"/>
    <p:sldId id="329" r:id="rId9"/>
    <p:sldId id="330" r:id="rId10"/>
    <p:sldId id="331" r:id="rId11"/>
    <p:sldId id="332" r:id="rId12"/>
    <p:sldId id="333" r:id="rId1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8"/>
    <p:restoredTop sz="94578"/>
  </p:normalViewPr>
  <p:slideViewPr>
    <p:cSldViewPr snapToGrid="0" snapToObjects="1">
      <p:cViewPr varScale="1">
        <p:scale>
          <a:sx n="80" d="100"/>
          <a:sy n="80" d="100"/>
        </p:scale>
        <p:origin x="116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EA9C5D-BA52-3E47-9FB2-E84A3240CD6E}" type="datetimeFigureOut">
              <a:rPr lang="it-IT" smtClean="0"/>
              <a:t>06/04/20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8461D6-7039-B042-833A-D62F7382EF5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2155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4EF649-E6CC-924F-8A73-62D1A2696784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83391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4EF649-E6CC-924F-8A73-62D1A2696784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61583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4EF649-E6CC-924F-8A73-62D1A2696784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013740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4EF649-E6CC-924F-8A73-62D1A2696784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09258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4EF649-E6CC-924F-8A73-62D1A2696784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44673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4EF649-E6CC-924F-8A73-62D1A2696784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64970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4EF649-E6CC-924F-8A73-62D1A2696784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27686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4EF649-E6CC-924F-8A73-62D1A2696784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83280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AB21611-039E-4C46-9EF2-A2284D6805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70B8D951-DF92-ED4D-931D-5B4B380B43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2B7E832-FAA3-3D4B-B685-8755D6E22E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ED1EE-AFA9-C144-8947-B4724171C1EB}" type="datetimeFigureOut">
              <a:rPr lang="it-IT" smtClean="0"/>
              <a:t>06/04/20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4AE051B-98F7-784D-8525-FB79D40BE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96FF4C7-D047-A349-9F78-FE6AB9CBBE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FE1FD-0BBC-4D4A-8F09-80B7CC39E2B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42784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E6A7162-DC9A-7F4A-BD5E-EAD145334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F491669-A536-EC4D-A494-C1DC84DB75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C89E192-FAB3-FD48-A9B3-560EA672B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ED1EE-AFA9-C144-8947-B4724171C1EB}" type="datetimeFigureOut">
              <a:rPr lang="it-IT" smtClean="0"/>
              <a:t>06/04/20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584459B-6706-9A4A-9F42-C8FBE3818D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4F3FF0F-4743-B24F-9E44-D31B992E0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FE1FD-0BBC-4D4A-8F09-80B7CC39E2B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8864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0B3C6E1E-FA20-3246-A1AA-85FB6CD6BF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ACE372AF-79A8-6F4A-B47F-17E0711ED3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A6C156D-9ACB-3C48-BB03-6037BBCB7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ED1EE-AFA9-C144-8947-B4724171C1EB}" type="datetimeFigureOut">
              <a:rPr lang="it-IT" smtClean="0"/>
              <a:t>06/04/20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484C169-0633-2A49-8083-5553EBE9A7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E5BCD37-9BE5-6244-AAC2-27F9718F3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FE1FD-0BBC-4D4A-8F09-80B7CC39E2B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39643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FE96254-A4F6-D34A-B4D7-3FB1D89502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FCDAAE2-4F85-194B-83DB-706BC9D661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D1960F6-17DD-E346-B7CD-D1AB1E5D2C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ED1EE-AFA9-C144-8947-B4724171C1EB}" type="datetimeFigureOut">
              <a:rPr lang="it-IT" smtClean="0"/>
              <a:t>06/04/20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01A2BFA-F014-E442-8EE7-59124FB883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916284B-2CF5-DE48-BE08-65E6B853E6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FE1FD-0BBC-4D4A-8F09-80B7CC39E2B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31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D4D2D60-B6EC-4641-B04D-49F091E1AF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325E9F1-5CE2-AF4B-99C9-0E126B371D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251F171-41B0-7943-A995-F060730702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ED1EE-AFA9-C144-8947-B4724171C1EB}" type="datetimeFigureOut">
              <a:rPr lang="it-IT" smtClean="0"/>
              <a:t>06/04/20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80626D0-4C3E-A647-8F57-790706A647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4A7BC16-87EB-A04F-8B26-AE032CCA9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FE1FD-0BBC-4D4A-8F09-80B7CC39E2B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32871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AEF82FF-3325-3146-882B-EA9508C09F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2C9E210-4DD4-0446-9441-D62AF98B23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8B071BD-9C30-DC47-9A0A-A5BCEEBF23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D91AF1A-B6C1-6847-96C4-E7CFA4783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ED1EE-AFA9-C144-8947-B4724171C1EB}" type="datetimeFigureOut">
              <a:rPr lang="it-IT" smtClean="0"/>
              <a:t>06/04/20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61BDE63-A865-BA48-9CED-E2E5A63F1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66934FC-094D-864B-8C2C-68C544907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FE1FD-0BBC-4D4A-8F09-80B7CC39E2B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40156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EF0D0E3-FA00-0B4E-AE65-054C96671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11C5E63-24D4-2845-BD1A-D7EA27092D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13657377-C17B-CD42-B1F8-B1E8F7A109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333D3602-39C4-244D-AC79-D61FDCD6AB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097114C8-19C7-8E4D-96C2-886B714D78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3CC22C55-0662-2F4E-8128-062D3FE1B3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ED1EE-AFA9-C144-8947-B4724171C1EB}" type="datetimeFigureOut">
              <a:rPr lang="it-IT" smtClean="0"/>
              <a:t>06/04/20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3EBEF203-B5B7-1B47-91B9-C4AF1074B7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F2D4122F-A4F6-BC48-95DD-5099C45B4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FE1FD-0BBC-4D4A-8F09-80B7CC39E2B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34698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E025707-011E-7041-9089-4BF00FF5A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BC8109FD-A3F3-A44C-96E1-7FF3959ED2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ED1EE-AFA9-C144-8947-B4724171C1EB}" type="datetimeFigureOut">
              <a:rPr lang="it-IT" smtClean="0"/>
              <a:t>06/04/20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02EA1943-35F7-8848-8E50-D51D5F2A4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285C5931-6F89-674A-91D2-BF6921181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FE1FD-0BBC-4D4A-8F09-80B7CC39E2B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06765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3464FE53-DC9C-9645-9EC9-A85142583E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ED1EE-AFA9-C144-8947-B4724171C1EB}" type="datetimeFigureOut">
              <a:rPr lang="it-IT" smtClean="0"/>
              <a:t>06/04/20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9CFC6FAB-B952-C44B-9F71-D4F54AB5E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C11AF223-B000-394C-82A8-6BED746EA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FE1FD-0BBC-4D4A-8F09-80B7CC39E2B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8364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6C2D5E3-C985-AB4C-99CA-9756EAFE93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F9EFBB7-4822-ED4C-A327-E9D5FCC9CE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C3020F99-4761-DE44-BBC9-D618E38F2E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B43492C-3B02-014C-848F-D4E9010A1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ED1EE-AFA9-C144-8947-B4724171C1EB}" type="datetimeFigureOut">
              <a:rPr lang="it-IT" smtClean="0"/>
              <a:t>06/04/20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46D9B5A-1B1E-EB43-97C2-DD88613BF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A297A22-42EF-9243-AB91-095DC7267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FE1FD-0BBC-4D4A-8F09-80B7CC39E2B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6501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90717A4-4674-C140-B249-81A7E1A002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E546DE45-1791-CC42-B99E-BDEDC0D6B5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97FB0D25-9C6C-EB46-B062-F6E6A85024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3023E8B-888E-374C-BD77-003B66397E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ED1EE-AFA9-C144-8947-B4724171C1EB}" type="datetimeFigureOut">
              <a:rPr lang="it-IT" smtClean="0"/>
              <a:t>06/04/20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608ECF6-86A1-FD45-AD68-C74537E0EA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9654F5F-2829-4F44-8F30-0C61D59F4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FE1FD-0BBC-4D4A-8F09-80B7CC39E2B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5688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450C986D-A199-1A44-B80E-2C79CE773A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E666D1A-8534-784C-B03A-AB644579FC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7B69FB4-3232-674C-B371-F6E02683B2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5ED1EE-AFA9-C144-8947-B4724171C1EB}" type="datetimeFigureOut">
              <a:rPr lang="it-IT" smtClean="0"/>
              <a:t>06/04/20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6406608-0110-0143-AC4A-3F9725BFAE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6F0EC8D-E8C4-964F-9857-A582486E86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5FE1FD-0BBC-4D4A-8F09-80B7CC39E2B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8519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Ecologia come modello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>
                <a:solidFill>
                  <a:srgbClr val="D6D9CD"/>
                </a:solidFill>
              </a:rPr>
              <a:t>James G. Kelly: elabora quattro principi ecologici che descrivono la relazione individuo-ambiente</a:t>
            </a:r>
          </a:p>
          <a:p>
            <a:endParaRPr lang="it-IT" dirty="0"/>
          </a:p>
          <a:p>
            <a:r>
              <a:rPr lang="it-IT" dirty="0"/>
              <a:t>Sono degli apriori attraverso cui si legge il comportamento </a:t>
            </a:r>
          </a:p>
          <a:p>
            <a:r>
              <a:rPr lang="it-IT" dirty="0"/>
              <a:t>e forniscono un background su cui costruire le ipotesi di ricerca specifica e gli interventi specifici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100178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Ecologia come modello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James G. Kelly</a:t>
            </a:r>
            <a:r>
              <a:rPr lang="it-IT" b="1" dirty="0"/>
              <a:t>: successione</a:t>
            </a:r>
          </a:p>
          <a:p>
            <a:r>
              <a:rPr lang="it-IT" dirty="0"/>
              <a:t>Individui e contesti in progressivo e continuo cambiamento/adattamento</a:t>
            </a:r>
          </a:p>
          <a:p>
            <a:r>
              <a:rPr lang="it-IT" dirty="0"/>
              <a:t>La gestione delle classi miste può essere colta solo in una prospettiva temporale come per esempio le politiche regionali/nazionali in materia di immigrazione</a:t>
            </a:r>
          </a:p>
        </p:txBody>
      </p:sp>
    </p:spTree>
    <p:extLst>
      <p:ext uri="{BB962C8B-B14F-4D97-AF65-F5344CB8AC3E}">
        <p14:creationId xmlns:p14="http://schemas.microsoft.com/office/powerpoint/2010/main" val="39948074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Ecologia come modello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Tutti i modelli fino ad ora visiti, sebbene nelle loro specificità, suggeriscono che:</a:t>
            </a:r>
          </a:p>
          <a:p>
            <a:r>
              <a:rPr lang="it-IT" dirty="0"/>
              <a:t>L’ambiente può essere descritto a diversi livelli di analisi</a:t>
            </a:r>
          </a:p>
          <a:p>
            <a:r>
              <a:rPr lang="it-IT" dirty="0"/>
              <a:t>Gli ambienti sono molteplici e concentrici</a:t>
            </a:r>
          </a:p>
          <a:p>
            <a:r>
              <a:rPr lang="it-IT" dirty="0"/>
              <a:t>Gli ambienti si influenzano reciprocamente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457680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524001" y="190312"/>
            <a:ext cx="8913813" cy="914400"/>
          </a:xfrm>
        </p:spPr>
        <p:txBody>
          <a:bodyPr/>
          <a:lstStyle/>
          <a:p>
            <a:r>
              <a:rPr lang="it-IT" dirty="0"/>
              <a:t>In Sintesi (e cosa ne ricaviamo)</a:t>
            </a:r>
          </a:p>
        </p:txBody>
      </p:sp>
      <p:pic>
        <p:nvPicPr>
          <p:cNvPr id="4" name="Immagine 1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2833" r="-62833"/>
          <a:stretch>
            <a:fillRect/>
          </a:stretch>
        </p:blipFill>
        <p:spPr bwMode="auto">
          <a:xfrm>
            <a:off x="-870857" y="1104712"/>
            <a:ext cx="12790714" cy="5753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53929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Ecologia come modello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James G. Kelly: </a:t>
            </a:r>
            <a:r>
              <a:rPr lang="it-IT" b="1" dirty="0"/>
              <a:t>interdipendenza tra i diversi ambienti</a:t>
            </a:r>
          </a:p>
          <a:p>
            <a:endParaRPr lang="it-IT" dirty="0"/>
          </a:p>
          <a:p>
            <a:r>
              <a:rPr lang="it-IT" dirty="0"/>
              <a:t>I diversi contesti si influenzano reciprocamente</a:t>
            </a:r>
          </a:p>
          <a:p>
            <a:r>
              <a:rPr lang="it-IT" dirty="0"/>
              <a:t>Modifiche in un contesto modificano gli altri contesti</a:t>
            </a:r>
          </a:p>
          <a:p>
            <a:r>
              <a:rPr lang="it-IT" dirty="0"/>
              <a:t>Tale modifiche vanno colte in una prospettiva temporale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150411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Ecologia come modello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James G. Kelly</a:t>
            </a:r>
            <a:r>
              <a:rPr lang="it-IT" b="1" dirty="0"/>
              <a:t>: interdipendenza tra i diversi ambienti</a:t>
            </a:r>
          </a:p>
          <a:p>
            <a:endParaRPr lang="it-IT" dirty="0"/>
          </a:p>
          <a:p>
            <a:r>
              <a:rPr lang="it-IT" dirty="0"/>
              <a:t>Esempio: immigrazione</a:t>
            </a:r>
          </a:p>
          <a:p>
            <a:r>
              <a:rPr lang="it-IT" dirty="0"/>
              <a:t>Modifica del contesto scolastico (classi miste) </a:t>
            </a:r>
            <a:r>
              <a:rPr lang="mr-IN" dirty="0"/>
              <a:t>–</a:t>
            </a:r>
            <a:r>
              <a:rPr lang="it-IT" dirty="0"/>
              <a:t>comunità</a:t>
            </a:r>
          </a:p>
          <a:p>
            <a:r>
              <a:rPr lang="it-IT" dirty="0"/>
              <a:t>Nascita di nuove esigenze a cui il territorio deve rispondere</a:t>
            </a:r>
          </a:p>
          <a:p>
            <a:r>
              <a:rPr lang="it-IT" dirty="0"/>
              <a:t>Per esempio mediatori culturali</a:t>
            </a:r>
          </a:p>
          <a:p>
            <a:r>
              <a:rPr lang="it-IT" dirty="0"/>
              <a:t>Modifica del conteso normativo che disciplina l’assunzione di mediatori culturali per facilitare l’integrazione -biosfera </a:t>
            </a:r>
          </a:p>
        </p:txBody>
      </p:sp>
    </p:spTree>
    <p:extLst>
      <p:ext uri="{BB962C8B-B14F-4D97-AF65-F5344CB8AC3E}">
        <p14:creationId xmlns:p14="http://schemas.microsoft.com/office/powerpoint/2010/main" val="14683999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Ecologia come modello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James G. Kelly</a:t>
            </a:r>
            <a:r>
              <a:rPr lang="it-IT" b="1" dirty="0"/>
              <a:t>: ciclo delle risorse</a:t>
            </a:r>
          </a:p>
          <a:p>
            <a:r>
              <a:rPr lang="it-IT" dirty="0"/>
              <a:t>Ciclo delle risorse come aspetto fondamentale del funzionamento di tutti i sistemi</a:t>
            </a:r>
          </a:p>
          <a:p>
            <a:r>
              <a:rPr lang="it-IT" dirty="0"/>
              <a:t>Risorse intese come, per es., conoscenze, competenze, danaro,</a:t>
            </a:r>
          </a:p>
          <a:p>
            <a:r>
              <a:rPr lang="it-IT" dirty="0"/>
              <a:t>Le risorse vengono scambiate, utilizzate e distribuite all’interno dei vari sistemi</a:t>
            </a:r>
          </a:p>
        </p:txBody>
      </p:sp>
    </p:spTree>
    <p:extLst>
      <p:ext uri="{BB962C8B-B14F-4D97-AF65-F5344CB8AC3E}">
        <p14:creationId xmlns:p14="http://schemas.microsoft.com/office/powerpoint/2010/main" val="40731205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Ecologia come modello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James G. Kelly</a:t>
            </a:r>
            <a:r>
              <a:rPr lang="it-IT" b="1" dirty="0"/>
              <a:t>: ciclo delle risorse</a:t>
            </a:r>
          </a:p>
          <a:p>
            <a:r>
              <a:rPr lang="it-IT" dirty="0"/>
              <a:t>Esempio: assunzione di mediatori culturali</a:t>
            </a:r>
          </a:p>
          <a:p>
            <a:r>
              <a:rPr lang="it-IT" dirty="0"/>
              <a:t>Dove? Dove sono più presenti nelle scuole</a:t>
            </a:r>
          </a:p>
          <a:p>
            <a:r>
              <a:rPr lang="it-IT" dirty="0"/>
              <a:t>Criterio di distribuzione (come vengono distribuite)</a:t>
            </a:r>
          </a:p>
          <a:p>
            <a:r>
              <a:rPr lang="it-IT" dirty="0"/>
              <a:t>Ancorato fortemente all’analisi dei bisogni del territorio</a:t>
            </a:r>
          </a:p>
          <a:p>
            <a:r>
              <a:rPr lang="it-IT" dirty="0"/>
              <a:t>Qualunque intervento sociale/sanitario implica un cambiamento in cui le risorse vengono distribuite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517600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Ecologia come modello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James G. Kelly</a:t>
            </a:r>
            <a:r>
              <a:rPr lang="it-IT" b="1" dirty="0"/>
              <a:t>: adattamento reciproco tra individuo e ambiente</a:t>
            </a:r>
          </a:p>
          <a:p>
            <a:r>
              <a:rPr lang="it-IT" dirty="0"/>
              <a:t>Influenza reciproca tra individuo ambiente: gli ambienti cambiano e mutano i comportamenti, ma al mutare dei comportamenti può cambiare l’ambiente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316618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Ecologia come modello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James G. Kelly</a:t>
            </a:r>
            <a:r>
              <a:rPr lang="it-IT" b="1" dirty="0"/>
              <a:t>: adattamento reciproco tra individuo e ambiente</a:t>
            </a:r>
          </a:p>
          <a:p>
            <a:r>
              <a:rPr lang="it-IT" dirty="0"/>
              <a:t>Esempio: mi sono appena laureato il mercato del lavoro è in crisi; accetto qualsiasi lavoro, anche a basso costo </a:t>
            </a:r>
          </a:p>
          <a:p>
            <a:r>
              <a:rPr lang="it-IT" dirty="0"/>
              <a:t>Il contesto è in grado di favorire o contrastare la presenza di un comportamento in funzione delle risorse che offre</a:t>
            </a:r>
          </a:p>
        </p:txBody>
      </p:sp>
    </p:spTree>
    <p:extLst>
      <p:ext uri="{BB962C8B-B14F-4D97-AF65-F5344CB8AC3E}">
        <p14:creationId xmlns:p14="http://schemas.microsoft.com/office/powerpoint/2010/main" val="22270299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Ecologia come modello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James G. Kelly</a:t>
            </a:r>
            <a:r>
              <a:rPr lang="it-IT" b="1" dirty="0"/>
              <a:t>: adattamento reciproco tra individuo e ambiente</a:t>
            </a:r>
          </a:p>
          <a:p>
            <a:r>
              <a:rPr lang="it-IT" dirty="0"/>
              <a:t>Venendo assunto, lo stile di vita richiesto (compreso lo status socio economico) incide a livello piscologico individuale ma anche trasforma il tempo libero a disposizione</a:t>
            </a:r>
          </a:p>
          <a:p>
            <a:r>
              <a:rPr lang="it-IT" dirty="0"/>
              <a:t>Questo ha ripercussioni per esempio a livello delle amicizie</a:t>
            </a:r>
          </a:p>
        </p:txBody>
      </p:sp>
    </p:spTree>
    <p:extLst>
      <p:ext uri="{BB962C8B-B14F-4D97-AF65-F5344CB8AC3E}">
        <p14:creationId xmlns:p14="http://schemas.microsoft.com/office/powerpoint/2010/main" val="32574354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Ecologia come modello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James G. Kelly</a:t>
            </a:r>
            <a:r>
              <a:rPr lang="it-IT" b="1" dirty="0"/>
              <a:t>: adattamento reciproco tra individuo e ambiente</a:t>
            </a:r>
          </a:p>
          <a:p>
            <a:r>
              <a:rPr lang="it-IT" dirty="0"/>
              <a:t>Esempio: quartiere ad alto tasso di criminalità (spaccio)</a:t>
            </a:r>
          </a:p>
          <a:p>
            <a:r>
              <a:rPr lang="it-IT" dirty="0"/>
              <a:t>Risposta di comunità: organizzazione dii eventi e di serate che tengano occupate le piazze del quartiere, attivando la rete delle organizzazioni locali e istituzionali</a:t>
            </a:r>
          </a:p>
          <a:p>
            <a:r>
              <a:rPr lang="it-IT" dirty="0"/>
              <a:t>Risposta di comunità: non uscire di casa la sera</a:t>
            </a:r>
          </a:p>
          <a:p>
            <a:r>
              <a:rPr lang="it-IT" dirty="0"/>
              <a:t>Risorse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8481602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538</Words>
  <Application>Microsoft Macintosh PowerPoint</Application>
  <PresentationFormat>Widescreen</PresentationFormat>
  <Paragraphs>66</Paragraphs>
  <Slides>12</Slides>
  <Notes>8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Mangal</vt:lpstr>
      <vt:lpstr>Tema di Office</vt:lpstr>
      <vt:lpstr>Ecologia come modello</vt:lpstr>
      <vt:lpstr>Ecologia come modello</vt:lpstr>
      <vt:lpstr>Ecologia come modello</vt:lpstr>
      <vt:lpstr>Ecologia come modello</vt:lpstr>
      <vt:lpstr>Ecologia come modello</vt:lpstr>
      <vt:lpstr>Ecologia come modello</vt:lpstr>
      <vt:lpstr>Ecologia come modello</vt:lpstr>
      <vt:lpstr>Ecologia come modello</vt:lpstr>
      <vt:lpstr>Ecologia come modello</vt:lpstr>
      <vt:lpstr>Ecologia come modello</vt:lpstr>
      <vt:lpstr>Ecologia come modello</vt:lpstr>
      <vt:lpstr>In Sintesi (e cosa ne ricaviamo)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Ecologia come modello</dc:title>
  <dc:creator>Microsoft Office User</dc:creator>
  <cp:lastModifiedBy>Microsoft Office User</cp:lastModifiedBy>
  <cp:revision>1</cp:revision>
  <dcterms:created xsi:type="dcterms:W3CDTF">2020-04-06T08:58:35Z</dcterms:created>
  <dcterms:modified xsi:type="dcterms:W3CDTF">2020-04-06T08:59:18Z</dcterms:modified>
</cp:coreProperties>
</file>