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Diparimento di Scienze Geografiche e Storiche - Introduzione ai GIS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6BC5F-A865-43B3-BDC4-0A304289B81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5389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8651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176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287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280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1173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88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772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777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076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444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795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71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54927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L’organizzazione spaziale dell’agricoltura</a:t>
            </a:r>
          </a:p>
        </p:txBody>
      </p:sp>
      <p:sp>
        <p:nvSpPr>
          <p:cNvPr id="61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942109" y="1905000"/>
            <a:ext cx="9192491" cy="4953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I paesaggi agrari e gli insediamenti tradizionali;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Il modello di Von </a:t>
            </a:r>
            <a:r>
              <a:rPr lang="it-IT" altLang="it-IT" sz="2400" dirty="0" err="1"/>
              <a:t>Thünen</a:t>
            </a:r>
            <a:r>
              <a:rPr lang="it-IT" altLang="it-IT" sz="2400" dirty="0"/>
              <a:t>;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Caratteri ed effetti territoriali dell’economia agricola commerciale;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La valutazione dell’importanza del settore agricolo: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it-IT" altLang="it-IT" sz="2000" dirty="0"/>
              <a:t>Le variabili economiche;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it-IT" altLang="it-IT" sz="2000" dirty="0"/>
              <a:t>Tipologie </a:t>
            </a:r>
            <a:r>
              <a:rPr lang="it-IT" altLang="it-IT" sz="2000" dirty="0" err="1"/>
              <a:t>agricolturali</a:t>
            </a:r>
            <a:endParaRPr lang="it-IT" altLang="it-IT" sz="2000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La valutazione dei rischi climatici;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La politica di intervento in agricoltura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it-IT" altLang="it-IT" sz="2000" dirty="0"/>
              <a:t>Modificazioni programmate del paesaggio;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it-IT" altLang="it-IT" sz="2000" dirty="0"/>
              <a:t>La riforma fondiaria;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it-IT" altLang="it-IT" sz="2000" dirty="0"/>
              <a:t>Il mercato istituzionale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it-IT" altLang="it-IT" sz="2400" dirty="0"/>
              <a:t>L’agricoltura e il problema ambientale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it-IT" altLang="it-IT" sz="2400" dirty="0"/>
          </a:p>
        </p:txBody>
      </p:sp>
      <p:pic>
        <p:nvPicPr>
          <p:cNvPr id="3" name="Slide2_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8879" y="1870364"/>
            <a:ext cx="609600" cy="609600"/>
          </a:xfrm>
          <a:prstGeom prst="rect">
            <a:avLst/>
          </a:prstGeom>
        </p:spPr>
      </p:pic>
      <p:pic>
        <p:nvPicPr>
          <p:cNvPr id="4" name="Slide2_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2891" y="5544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78</Words>
  <Application>Microsoft Office PowerPoint</Application>
  <PresentationFormat>Widescreen</PresentationFormat>
  <Paragraphs>15</Paragraphs>
  <Slides>1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Calibri</vt:lpstr>
      <vt:lpstr>Constantia</vt:lpstr>
      <vt:lpstr>Monotype Sorts</vt:lpstr>
      <vt:lpstr>Times New Roman</vt:lpstr>
      <vt:lpstr>Wingdings 2</vt:lpstr>
      <vt:lpstr>Equinozio</vt:lpstr>
      <vt:lpstr>L’organizzazione spaziale dell’agricoltura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4</cp:revision>
  <dcterms:created xsi:type="dcterms:W3CDTF">2020-03-31T13:43:48Z</dcterms:created>
  <dcterms:modified xsi:type="dcterms:W3CDTF">2020-04-02T13:41:03Z</dcterms:modified>
</cp:coreProperties>
</file>