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723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25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8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783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055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070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17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74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523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44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815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836613"/>
            <a:ext cx="8893175" cy="1008062"/>
          </a:xfrm>
        </p:spPr>
        <p:txBody>
          <a:bodyPr/>
          <a:lstStyle/>
          <a:p>
            <a:r>
              <a:rPr lang="it-IT" altLang="it-IT" sz="3600"/>
              <a:t>I paesaggi agrari e gli insediamenti tradizionali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69818" y="2492376"/>
            <a:ext cx="9169545" cy="3529013"/>
          </a:xfrm>
        </p:spPr>
        <p:txBody>
          <a:bodyPr/>
          <a:lstStyle/>
          <a:p>
            <a:r>
              <a:rPr lang="it-IT" altLang="it-IT" dirty="0" smtClean="0"/>
              <a:t>Open </a:t>
            </a:r>
            <a:r>
              <a:rPr lang="it-IT" altLang="it-IT" dirty="0" err="1" smtClean="0"/>
              <a:t>field</a:t>
            </a:r>
            <a:r>
              <a:rPr lang="it-IT" altLang="it-IT" dirty="0" smtClean="0"/>
              <a:t> -  modello di organizzazione </a:t>
            </a:r>
            <a:r>
              <a:rPr lang="it-IT" altLang="it-IT" dirty="0" err="1" smtClean="0"/>
              <a:t>policolturale</a:t>
            </a:r>
            <a:r>
              <a:rPr lang="it-IT" altLang="it-IT" dirty="0" smtClean="0"/>
              <a:t> dell’Europa centro-occidentale:</a:t>
            </a:r>
          </a:p>
          <a:p>
            <a:pPr lvl="1"/>
            <a:r>
              <a:rPr lang="it-IT" altLang="it-IT" dirty="0" smtClean="0"/>
              <a:t>Allevamento associato a coltivazioni;</a:t>
            </a:r>
          </a:p>
          <a:p>
            <a:pPr lvl="1"/>
            <a:r>
              <a:rPr lang="it-IT" altLang="it-IT" dirty="0" smtClean="0"/>
              <a:t>Policoltura di sussistenza organizzata comunitariamente (villaggio);</a:t>
            </a:r>
          </a:p>
          <a:p>
            <a:pPr lvl="1"/>
            <a:r>
              <a:rPr lang="it-IT" altLang="it-IT" dirty="0" smtClean="0"/>
              <a:t>“Benessere economico” (Vincoli della pressione demografica)</a:t>
            </a:r>
          </a:p>
        </p:txBody>
      </p:sp>
      <p:pic>
        <p:nvPicPr>
          <p:cNvPr id="2" name="Slide4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521" y="571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Monotype Sorts</vt:lpstr>
      <vt:lpstr>Wingdings 2</vt:lpstr>
      <vt:lpstr>Equinozio</vt:lpstr>
      <vt:lpstr>I paesaggi agrari e gli insediamenti tradizionali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4</cp:revision>
  <dcterms:created xsi:type="dcterms:W3CDTF">2020-03-31T13:43:48Z</dcterms:created>
  <dcterms:modified xsi:type="dcterms:W3CDTF">2020-04-02T13:42:47Z</dcterms:modified>
</cp:coreProperties>
</file>