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58" r:id="rId5"/>
    <p:sldId id="260" r:id="rId6"/>
    <p:sldId id="261" r:id="rId7"/>
    <p:sldId id="262" r:id="rId8"/>
    <p:sldId id="265" r:id="rId9"/>
    <p:sldId id="267" r:id="rId10"/>
    <p:sldId id="270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5DF3-A5BD-4B42-9AC9-7BECA1624872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C0EB-D9EB-4BAA-A0C2-DDF571DB08F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5DF3-A5BD-4B42-9AC9-7BECA1624872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C0EB-D9EB-4BAA-A0C2-DDF571DB08F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5DF3-A5BD-4B42-9AC9-7BECA1624872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C0EB-D9EB-4BAA-A0C2-DDF571DB08F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5DF3-A5BD-4B42-9AC9-7BECA1624872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C0EB-D9EB-4BAA-A0C2-DDF571DB08F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5DF3-A5BD-4B42-9AC9-7BECA1624872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C0EB-D9EB-4BAA-A0C2-DDF571DB08F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5DF3-A5BD-4B42-9AC9-7BECA1624872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C0EB-D9EB-4BAA-A0C2-DDF571DB08F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5DF3-A5BD-4B42-9AC9-7BECA1624872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C0EB-D9EB-4BAA-A0C2-DDF571DB08F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5DF3-A5BD-4B42-9AC9-7BECA1624872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C0EB-D9EB-4BAA-A0C2-DDF571DB08F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5DF3-A5BD-4B42-9AC9-7BECA1624872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C0EB-D9EB-4BAA-A0C2-DDF571DB08F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5DF3-A5BD-4B42-9AC9-7BECA1624872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C0EB-D9EB-4BAA-A0C2-DDF571DB08F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5DF3-A5BD-4B42-9AC9-7BECA1624872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C0EB-D9EB-4BAA-A0C2-DDF571DB08F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95DF3-A5BD-4B42-9AC9-7BECA1624872}" type="datetimeFigureOut">
              <a:rPr lang="en-GB" smtClean="0"/>
              <a:pPr/>
              <a:t>07/03/2014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4C0EB-D9EB-4BAA-A0C2-DDF571DB08F3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3244418" cy="614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3563888" y="1628800"/>
            <a:ext cx="295274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700" dirty="0" smtClean="0"/>
              <a:t>1</a:t>
            </a:r>
          </a:p>
          <a:p>
            <a:r>
              <a:rPr lang="it-IT" sz="1700" dirty="0" smtClean="0"/>
              <a:t>2</a:t>
            </a:r>
          </a:p>
          <a:p>
            <a:r>
              <a:rPr lang="it-IT" sz="1700" dirty="0" smtClean="0"/>
              <a:t>3</a:t>
            </a:r>
          </a:p>
          <a:p>
            <a:r>
              <a:rPr lang="it-IT" sz="1700" dirty="0" smtClean="0"/>
              <a:t>4</a:t>
            </a:r>
          </a:p>
          <a:p>
            <a:r>
              <a:rPr lang="it-IT" sz="1700" dirty="0" smtClean="0"/>
              <a:t>5</a:t>
            </a:r>
          </a:p>
          <a:p>
            <a:r>
              <a:rPr lang="it-IT" sz="1700" dirty="0" smtClean="0"/>
              <a:t>6</a:t>
            </a:r>
          </a:p>
        </p:txBody>
      </p:sp>
      <p:sp>
        <p:nvSpPr>
          <p:cNvPr id="6" name="Rettangolo 5"/>
          <p:cNvSpPr/>
          <p:nvPr/>
        </p:nvSpPr>
        <p:spPr>
          <a:xfrm>
            <a:off x="3491880" y="3140968"/>
            <a:ext cx="4320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7</a:t>
            </a:r>
          </a:p>
          <a:p>
            <a:r>
              <a:rPr lang="it-IT" dirty="0" smtClean="0"/>
              <a:t>8</a:t>
            </a:r>
          </a:p>
          <a:p>
            <a:r>
              <a:rPr lang="it-IT" dirty="0" smtClean="0"/>
              <a:t>9</a:t>
            </a:r>
          </a:p>
          <a:p>
            <a:r>
              <a:rPr lang="it-IT" dirty="0" smtClean="0"/>
              <a:t>10</a:t>
            </a:r>
          </a:p>
          <a:p>
            <a:r>
              <a:rPr lang="it-IT" dirty="0" smtClean="0"/>
              <a:t>11</a:t>
            </a:r>
          </a:p>
          <a:p>
            <a:r>
              <a:rPr lang="it-IT" dirty="0" smtClean="0"/>
              <a:t>12</a:t>
            </a:r>
          </a:p>
          <a:p>
            <a:r>
              <a:rPr lang="it-IT" dirty="0" smtClean="0"/>
              <a:t>13</a:t>
            </a:r>
          </a:p>
          <a:p>
            <a:r>
              <a:rPr lang="it-IT" dirty="0" smtClean="0"/>
              <a:t>14</a:t>
            </a:r>
          </a:p>
          <a:p>
            <a:r>
              <a:rPr lang="it-IT" dirty="0" smtClean="0"/>
              <a:t>15</a:t>
            </a:r>
          </a:p>
          <a:p>
            <a:r>
              <a:rPr lang="it-IT" dirty="0" smtClean="0"/>
              <a:t>16</a:t>
            </a:r>
          </a:p>
          <a:p>
            <a:r>
              <a:rPr lang="it-IT" dirty="0" smtClean="0"/>
              <a:t>17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995936" y="1052736"/>
            <a:ext cx="4248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lgerian" pitchFamily="82" charset="0"/>
              </a:rPr>
              <a:t>Tentativo </a:t>
            </a:r>
            <a:r>
              <a:rPr lang="it-IT" dirty="0" err="1" smtClean="0">
                <a:latin typeface="Algerian" pitchFamily="82" charset="0"/>
              </a:rPr>
              <a:t>semplificatp</a:t>
            </a:r>
            <a:r>
              <a:rPr lang="it-IT" dirty="0" smtClean="0">
                <a:latin typeface="Algerian" pitchFamily="82" charset="0"/>
              </a:rPr>
              <a:t> per la </a:t>
            </a:r>
          </a:p>
          <a:p>
            <a:r>
              <a:rPr lang="it-IT" dirty="0" err="1" smtClean="0">
                <a:latin typeface="Algerian" pitchFamily="82" charset="0"/>
              </a:rPr>
              <a:t>Modellizzazione</a:t>
            </a:r>
            <a:r>
              <a:rPr lang="it-IT" dirty="0" smtClean="0">
                <a:latin typeface="Algerian" pitchFamily="82" charset="0"/>
              </a:rPr>
              <a:t> della</a:t>
            </a:r>
          </a:p>
          <a:p>
            <a:r>
              <a:rPr lang="it-IT" dirty="0" smtClean="0">
                <a:latin typeface="Algerian" pitchFamily="82" charset="0"/>
              </a:rPr>
              <a:t>Cristallizzazione frazionata</a:t>
            </a:r>
          </a:p>
          <a:p>
            <a:endParaRPr lang="it-IT" dirty="0">
              <a:latin typeface="Algerian" pitchFamily="82" charset="0"/>
            </a:endParaRPr>
          </a:p>
          <a:p>
            <a:endParaRPr lang="it-IT" dirty="0" smtClean="0">
              <a:latin typeface="Algerian" pitchFamily="82" charset="0"/>
            </a:endParaRPr>
          </a:p>
          <a:p>
            <a:endParaRPr lang="it-IT" dirty="0">
              <a:latin typeface="Algerian" pitchFamily="82" charset="0"/>
            </a:endParaRPr>
          </a:p>
          <a:p>
            <a:endParaRPr lang="it-IT" dirty="0" smtClean="0">
              <a:latin typeface="Algerian" pitchFamily="82" charset="0"/>
            </a:endParaRPr>
          </a:p>
          <a:p>
            <a:r>
              <a:rPr lang="it-IT" dirty="0" smtClean="0">
                <a:latin typeface="Algerian" pitchFamily="82" charset="0"/>
              </a:rPr>
              <a:t>Programma vecchietto ma ancora valido che usa il principio del bilancio di massa</a:t>
            </a:r>
          </a:p>
          <a:p>
            <a:endParaRPr lang="it-IT" dirty="0">
              <a:latin typeface="Algerian" pitchFamily="82" charset="0"/>
            </a:endParaRPr>
          </a:p>
          <a:p>
            <a:r>
              <a:rPr lang="it-IT" dirty="0" smtClean="0">
                <a:latin typeface="Algerian" pitchFamily="82" charset="0"/>
              </a:rPr>
              <a:t>In pratica un sistema a 10 componenti (i maggiori) e con numero di equazioni variabili</a:t>
            </a:r>
          </a:p>
          <a:p>
            <a:endParaRPr lang="it-IT" dirty="0">
              <a:latin typeface="Algerian" pitchFamily="82" charset="0"/>
            </a:endParaRPr>
          </a:p>
          <a:p>
            <a:r>
              <a:rPr lang="it-IT" dirty="0" smtClean="0">
                <a:latin typeface="Algerian" pitchFamily="82" charset="0"/>
              </a:rPr>
              <a:t>Nel caso in esame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5019675" cy="5559425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6084168" y="908720"/>
            <a:ext cx="242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Si possono </a:t>
            </a:r>
            <a:r>
              <a:rPr lang="it-IT" dirty="0" err="1" smtClean="0"/>
              <a:t>modellizzare</a:t>
            </a:r>
            <a:endParaRPr lang="en-GB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940152" y="1988840"/>
            <a:ext cx="295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Non si possono </a:t>
            </a:r>
            <a:r>
              <a:rPr lang="it-IT" dirty="0" err="1" smtClean="0"/>
              <a:t>modellizzare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4659103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04664"/>
            <a:ext cx="4644008" cy="386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4572000" y="4149080"/>
            <a:ext cx="4730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Algerian" pitchFamily="82" charset="0"/>
              </a:rPr>
              <a:t>PERCHE’NON SONO INSERITI  GLI ELEMENTI </a:t>
            </a:r>
          </a:p>
          <a:p>
            <a:r>
              <a:rPr lang="it-IT" dirty="0" smtClean="0">
                <a:latin typeface="Algerian" pitchFamily="82" charset="0"/>
              </a:rPr>
              <a:t>COMPATIBILI?</a:t>
            </a:r>
            <a:endParaRPr lang="en-GB" dirty="0">
              <a:latin typeface="Algerian" pitchFamily="82" charset="0"/>
            </a:endParaRPr>
          </a:p>
        </p:txBody>
      </p:sp>
      <p:sp>
        <p:nvSpPr>
          <p:cNvPr id="7" name="Ovale 6"/>
          <p:cNvSpPr/>
          <p:nvPr/>
        </p:nvSpPr>
        <p:spPr>
          <a:xfrm>
            <a:off x="6588224" y="2060848"/>
            <a:ext cx="216024" cy="216024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e 7"/>
          <p:cNvSpPr/>
          <p:nvPr/>
        </p:nvSpPr>
        <p:spPr>
          <a:xfrm>
            <a:off x="7956376" y="2204864"/>
            <a:ext cx="144016" cy="144016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e 8"/>
          <p:cNvSpPr/>
          <p:nvPr/>
        </p:nvSpPr>
        <p:spPr>
          <a:xfrm>
            <a:off x="2411760" y="4653136"/>
            <a:ext cx="216024" cy="216024"/>
          </a:xfrm>
          <a:prstGeom prst="ellipse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e 9"/>
          <p:cNvSpPr/>
          <p:nvPr/>
        </p:nvSpPr>
        <p:spPr>
          <a:xfrm>
            <a:off x="3131840" y="4509120"/>
            <a:ext cx="288032" cy="216024"/>
          </a:xfrm>
          <a:prstGeom prst="ellipse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71600" y="2708920"/>
            <a:ext cx="494718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Algerian" pitchFamily="82" charset="0"/>
              </a:rPr>
              <a:t>Il programma  </a:t>
            </a:r>
          </a:p>
          <a:p>
            <a:r>
              <a:rPr lang="it-IT" dirty="0" smtClean="0">
                <a:latin typeface="Algerian" pitchFamily="82" charset="0"/>
              </a:rPr>
              <a:t>(XFRAC)</a:t>
            </a:r>
          </a:p>
          <a:p>
            <a:r>
              <a:rPr lang="it-IT" dirty="0" smtClean="0">
                <a:latin typeface="Algerian" pitchFamily="82" charset="0"/>
              </a:rPr>
              <a:t> crea un file </a:t>
            </a:r>
          </a:p>
          <a:p>
            <a:r>
              <a:rPr lang="it-IT" dirty="0" smtClean="0">
                <a:latin typeface="Algerian" pitchFamily="82" charset="0"/>
              </a:rPr>
              <a:t>(</a:t>
            </a:r>
            <a:r>
              <a:rPr lang="it-IT" dirty="0" err="1" smtClean="0">
                <a:latin typeface="Algerian" pitchFamily="82" charset="0"/>
              </a:rPr>
              <a:t>XFRAC.OUT</a:t>
            </a:r>
            <a:r>
              <a:rPr lang="it-IT" dirty="0" smtClean="0">
                <a:latin typeface="Algerian" pitchFamily="82" charset="0"/>
              </a:rPr>
              <a:t>) </a:t>
            </a:r>
          </a:p>
          <a:p>
            <a:endParaRPr lang="it-IT" dirty="0" smtClean="0">
              <a:latin typeface="Algerian" pitchFamily="82" charset="0"/>
            </a:endParaRPr>
          </a:p>
          <a:p>
            <a:r>
              <a:rPr lang="it-IT" dirty="0" smtClean="0">
                <a:latin typeface="Algerian" pitchFamily="82" charset="0"/>
              </a:rPr>
              <a:t>che si può leggere in word</a:t>
            </a:r>
          </a:p>
          <a:p>
            <a:endParaRPr lang="it-IT" dirty="0">
              <a:latin typeface="Algerian" pitchFamily="82" charset="0"/>
            </a:endParaRPr>
          </a:p>
          <a:p>
            <a:r>
              <a:rPr lang="it-IT" dirty="0" smtClean="0">
                <a:latin typeface="Algerian" pitchFamily="82" charset="0"/>
              </a:rPr>
              <a:t>Prima di lanciare un nuovo programma </a:t>
            </a:r>
          </a:p>
          <a:p>
            <a:endParaRPr lang="it-IT" dirty="0" smtClean="0">
              <a:latin typeface="Algerian" pitchFamily="82" charset="0"/>
            </a:endParaRPr>
          </a:p>
          <a:p>
            <a:r>
              <a:rPr lang="it-IT" dirty="0" smtClean="0">
                <a:latin typeface="Algerian" pitchFamily="82" charset="0"/>
              </a:rPr>
              <a:t>va rinominato o rimosso</a:t>
            </a:r>
            <a:endParaRPr lang="en-GB" dirty="0">
              <a:latin typeface="Algerian" pitchFamily="82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43608" y="404664"/>
            <a:ext cx="600517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Algerian" pitchFamily="82" charset="0"/>
              </a:rPr>
              <a:t>I dati vanno inseriti con un vecchio compilatore </a:t>
            </a:r>
          </a:p>
          <a:p>
            <a:endParaRPr lang="it-IT" dirty="0">
              <a:latin typeface="Algerian" pitchFamily="82" charset="0"/>
            </a:endParaRPr>
          </a:p>
          <a:p>
            <a:r>
              <a:rPr lang="it-IT" dirty="0" smtClean="0">
                <a:latin typeface="Algerian" pitchFamily="82" charset="0"/>
              </a:rPr>
              <a:t>(SED) </a:t>
            </a:r>
          </a:p>
          <a:p>
            <a:endParaRPr lang="it-IT" dirty="0">
              <a:latin typeface="Algerian" pitchFamily="82" charset="0"/>
            </a:endParaRPr>
          </a:p>
          <a:p>
            <a:r>
              <a:rPr lang="it-IT" dirty="0" smtClean="0">
                <a:latin typeface="Algerian" pitchFamily="82" charset="0"/>
              </a:rPr>
              <a:t>Attenzione è un programma vecchio, semplice, </a:t>
            </a:r>
          </a:p>
          <a:p>
            <a:r>
              <a:rPr lang="it-IT" dirty="0" smtClean="0">
                <a:latin typeface="Algerian" pitchFamily="82" charset="0"/>
              </a:rPr>
              <a:t>ma anche troppo</a:t>
            </a:r>
          </a:p>
          <a:p>
            <a:r>
              <a:rPr lang="it-IT" dirty="0" smtClean="0">
                <a:latin typeface="Algerian" pitchFamily="82" charset="0"/>
              </a:rPr>
              <a:t>efficace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807097" cy="5345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0648"/>
            <a:ext cx="4752528" cy="2728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068960"/>
            <a:ext cx="5976664" cy="372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0648"/>
            <a:ext cx="4536504" cy="611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773037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6632"/>
            <a:ext cx="8027089" cy="604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e 4"/>
          <p:cNvSpPr/>
          <p:nvPr/>
        </p:nvSpPr>
        <p:spPr>
          <a:xfrm>
            <a:off x="6876256" y="3501008"/>
            <a:ext cx="1907704" cy="1872208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e 5"/>
          <p:cNvSpPr/>
          <p:nvPr/>
        </p:nvSpPr>
        <p:spPr>
          <a:xfrm>
            <a:off x="1763688" y="3861048"/>
            <a:ext cx="1368152" cy="1152128"/>
          </a:xfrm>
          <a:prstGeom prst="ellipse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e 6"/>
          <p:cNvSpPr/>
          <p:nvPr/>
        </p:nvSpPr>
        <p:spPr>
          <a:xfrm>
            <a:off x="4067944" y="3068960"/>
            <a:ext cx="1008112" cy="792088"/>
          </a:xfrm>
          <a:prstGeom prst="ellips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"/>
            <a:ext cx="57606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6516216" y="5301208"/>
            <a:ext cx="504056" cy="72008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ttangolo 6"/>
          <p:cNvSpPr/>
          <p:nvPr/>
        </p:nvSpPr>
        <p:spPr>
          <a:xfrm>
            <a:off x="2987824" y="5301208"/>
            <a:ext cx="720080" cy="576064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ttangolo 7"/>
          <p:cNvSpPr/>
          <p:nvPr/>
        </p:nvSpPr>
        <p:spPr>
          <a:xfrm>
            <a:off x="4499992" y="4221088"/>
            <a:ext cx="720080" cy="432048"/>
          </a:xfrm>
          <a:prstGeom prst="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asellaDiTesto 8"/>
          <p:cNvSpPr txBox="1"/>
          <p:nvPr/>
        </p:nvSpPr>
        <p:spPr>
          <a:xfrm>
            <a:off x="1835696" y="6309320"/>
            <a:ext cx="4899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Verificare il grado di fusione: compatibile o meno?</a:t>
            </a:r>
            <a:endParaRPr lang="en-GB" dirty="0"/>
          </a:p>
        </p:txBody>
      </p:sp>
      <p:sp>
        <p:nvSpPr>
          <p:cNvPr id="10" name="Rettangolo 9"/>
          <p:cNvSpPr/>
          <p:nvPr/>
        </p:nvSpPr>
        <p:spPr>
          <a:xfrm>
            <a:off x="1907704" y="6021288"/>
            <a:ext cx="576064" cy="36004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asellaDiTesto 2"/>
          <p:cNvSpPr txBox="1"/>
          <p:nvPr/>
        </p:nvSpPr>
        <p:spPr>
          <a:xfrm>
            <a:off x="827584" y="1052736"/>
            <a:ext cx="806022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Algerian" pitchFamily="82" charset="0"/>
              </a:rPr>
              <a:t>Il sistema permette anche di </a:t>
            </a:r>
            <a:r>
              <a:rPr lang="it-IT" sz="2800" dirty="0" err="1" smtClean="0">
                <a:latin typeface="Algerian" pitchFamily="82" charset="0"/>
              </a:rPr>
              <a:t>calutare</a:t>
            </a:r>
            <a:r>
              <a:rPr lang="it-IT" sz="2800" dirty="0" smtClean="0">
                <a:latin typeface="Algerian" pitchFamily="82" charset="0"/>
              </a:rPr>
              <a:t> </a:t>
            </a:r>
          </a:p>
          <a:p>
            <a:r>
              <a:rPr lang="it-IT" sz="2800" dirty="0" smtClean="0">
                <a:latin typeface="Algerian" pitchFamily="82" charset="0"/>
              </a:rPr>
              <a:t>( nel caso di una roccia olocristallina)</a:t>
            </a:r>
          </a:p>
          <a:p>
            <a:r>
              <a:rPr lang="it-IT" sz="2800" dirty="0" smtClean="0">
                <a:latin typeface="Algerian" pitchFamily="82" charset="0"/>
              </a:rPr>
              <a:t>L’abbondanza di ogni fase minerale </a:t>
            </a:r>
          </a:p>
          <a:p>
            <a:r>
              <a:rPr lang="it-IT" sz="2800" dirty="0" smtClean="0">
                <a:latin typeface="Algerian" pitchFamily="82" charset="0"/>
              </a:rPr>
              <a:t>per via chimica</a:t>
            </a:r>
          </a:p>
          <a:p>
            <a:endParaRPr lang="it-IT" sz="2800" dirty="0" smtClean="0">
              <a:latin typeface="Algerian" pitchFamily="82" charset="0"/>
            </a:endParaRPr>
          </a:p>
          <a:p>
            <a:r>
              <a:rPr lang="it-IT" sz="2800" dirty="0" smtClean="0">
                <a:latin typeface="Algerian" pitchFamily="82" charset="0"/>
              </a:rPr>
              <a:t>(più rapido rispetto alla conta dei punti, </a:t>
            </a:r>
          </a:p>
          <a:p>
            <a:r>
              <a:rPr lang="it-IT" sz="2800" dirty="0" smtClean="0">
                <a:latin typeface="Algerian" pitchFamily="82" charset="0"/>
              </a:rPr>
              <a:t>ma pericoloso)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169</Words>
  <Application>Microsoft Office PowerPoint</Application>
  <PresentationFormat>Presentazione su schermo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Angelo</dc:creator>
  <cp:lastModifiedBy>Angelo</cp:lastModifiedBy>
  <cp:revision>6</cp:revision>
  <dcterms:created xsi:type="dcterms:W3CDTF">2012-03-16T13:44:20Z</dcterms:created>
  <dcterms:modified xsi:type="dcterms:W3CDTF">2014-03-07T12:51:03Z</dcterms:modified>
</cp:coreProperties>
</file>