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5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7091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471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53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93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38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35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80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313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81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270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EA272-440A-4FD7-9EC9-4E71822D54EE}" type="datetimeFigureOut">
              <a:rPr lang="it-IT" smtClean="0"/>
              <a:t>07/04/2020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03D23-BCBC-43DA-B515-D1BBEAA171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1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vissima.it/climbers/magazine/self-motivation/nudge-levissima-chunkin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witter.com/intent/tweet?url=https%3A%2F%2Fwww.evonomia.com%2F%3Fp%3D2698&amp;text=Nudge%20%C3%A8%20un%20incoraggiamento%20gentile%20che%20mira%20a%20modificare%20il%20comportamento%20di%20una%20persona%20senza%20che%20egli%20lo%20noti.%20&amp;via=DavideBerry&amp;related=DavideBerr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Nudging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17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una campagna contro le sigarette ha invitato i pazienti a depositare i soldi che loro avrebbero speso giorno dopo giorno nell’acquistare sigarette in uno speciale conto bancario. </a:t>
            </a:r>
            <a:endParaRPr lang="it-IT" dirty="0" smtClean="0"/>
          </a:p>
          <a:p>
            <a:r>
              <a:rPr lang="it-IT" dirty="0" smtClean="0"/>
              <a:t>Se</a:t>
            </a:r>
            <a:r>
              <a:rPr lang="it-IT" dirty="0"/>
              <a:t>, dopo sei mesi, loro fossero risultati del tutto puliti dalla nicotina, avrebbero potuto avere indietro i propri soldi. </a:t>
            </a:r>
            <a:endParaRPr lang="it-IT" dirty="0" smtClean="0"/>
          </a:p>
          <a:p>
            <a:r>
              <a:rPr lang="it-IT" dirty="0" smtClean="0"/>
              <a:t>In </a:t>
            </a:r>
            <a:r>
              <a:rPr lang="it-IT" dirty="0"/>
              <a:t>caso contrario, quel fondo sarebbe stato devoluto in beneficenza. </a:t>
            </a:r>
            <a:endParaRPr lang="it-IT" dirty="0" smtClean="0"/>
          </a:p>
          <a:p>
            <a:r>
              <a:rPr lang="it-IT" dirty="0" smtClean="0"/>
              <a:t>Dati </a:t>
            </a:r>
            <a:r>
              <a:rPr lang="it-IT" dirty="0"/>
              <a:t>alla mano, questo approccio riesce ad aumentare le possibilità di smettere davvero di fumare del 53%. </a:t>
            </a:r>
          </a:p>
        </p:txBody>
      </p:sp>
    </p:spTree>
    <p:extLst>
      <p:ext uri="{BB962C8B-B14F-4D97-AF65-F5344CB8AC3E}">
        <p14:creationId xmlns:p14="http://schemas.microsoft.com/office/powerpoint/2010/main" val="362286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it-IT" dirty="0"/>
              <a:t>Levissima</a:t>
            </a:r>
          </a:p>
          <a:p>
            <a:pPr fontAlgn="base"/>
            <a:r>
              <a:rPr lang="it-IT" u="sng" dirty="0">
                <a:hlinkClick r:id="rId2"/>
              </a:rPr>
              <a:t>https://www.levissima.it/climbers/magazine/self-motivation/nudge-levissima-chunking/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806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91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/>
              <a:t>Nudging</a:t>
            </a:r>
            <a:endParaRPr lang="it-IT" dirty="0"/>
          </a:p>
          <a:p>
            <a:r>
              <a:rPr lang="it-IT" u="sng" dirty="0" err="1">
                <a:hlinkClick r:id="rId2"/>
              </a:rPr>
              <a:t>Nudge</a:t>
            </a:r>
            <a:r>
              <a:rPr lang="it-IT" u="sng" dirty="0">
                <a:hlinkClick r:id="rId2"/>
              </a:rPr>
              <a:t> è un incoraggiamento gentile che mira a modificare il comportamento di una persona senza che egli lo noti.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66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55" y="1412777"/>
            <a:ext cx="7160802" cy="4279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176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 chi si occupa di economia comportamentale parte dal presupposto che le decisioni economiche possano essere influenzate – anche in modo decisivo – da dei </a:t>
            </a:r>
            <a:r>
              <a:rPr lang="it-IT" b="1" dirty="0"/>
              <a:t>pregiudizi cognitivi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smtClean="0"/>
              <a:t>(non sono razionali)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314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l’organizzazione </a:t>
            </a:r>
            <a:r>
              <a:rPr lang="it-IT" dirty="0"/>
              <a:t>degli elementi </a:t>
            </a:r>
            <a:r>
              <a:rPr lang="it-IT" dirty="0" smtClean="0"/>
              <a:t>può </a:t>
            </a:r>
            <a:r>
              <a:rPr lang="it-IT" dirty="0"/>
              <a:t>influenzare una decisione</a:t>
            </a:r>
            <a:r>
              <a:rPr lang="it-IT" dirty="0" smtClean="0"/>
              <a:t>.</a:t>
            </a:r>
          </a:p>
          <a:p>
            <a:endParaRPr lang="it-IT" dirty="0"/>
          </a:p>
          <a:p>
            <a:r>
              <a:rPr lang="it-IT" dirty="0" smtClean="0"/>
              <a:t> un </a:t>
            </a:r>
            <a:r>
              <a:rPr lang="it-IT" dirty="0"/>
              <a:t>ristorante o un bar può influenzare le scelte degli clienti </a:t>
            </a:r>
            <a:r>
              <a:rPr lang="it-IT" dirty="0" smtClean="0"/>
              <a:t>cambiando </a:t>
            </a:r>
            <a:r>
              <a:rPr lang="it-IT" dirty="0"/>
              <a:t>la disposizione delle voci sul menu.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662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siamo portati a scegliere sempre </a:t>
            </a:r>
            <a:r>
              <a:rPr lang="it-IT" b="1" dirty="0"/>
              <a:t>le opzioni che rendono la nostra vita più semplice</a:t>
            </a:r>
            <a:endParaRPr lang="it-IT" dirty="0"/>
          </a:p>
          <a:p>
            <a:r>
              <a:rPr lang="it-IT" dirty="0" smtClean="0"/>
              <a:t>Es. il </a:t>
            </a:r>
            <a:r>
              <a:rPr lang="it-IT" dirty="0"/>
              <a:t>fatto di offrire molteplici scelte di piani pensionistici, </a:t>
            </a:r>
            <a:r>
              <a:rPr lang="it-IT" dirty="0" smtClean="0"/>
              <a:t>porta </a:t>
            </a:r>
            <a:r>
              <a:rPr lang="it-IT" dirty="0"/>
              <a:t>le persone a posticipare nel tempo la </a:t>
            </a:r>
            <a:r>
              <a:rPr lang="it-IT" dirty="0" smtClean="0"/>
              <a:t>decisione</a:t>
            </a:r>
          </a:p>
          <a:p>
            <a:r>
              <a:rPr lang="it-IT" dirty="0" smtClean="0"/>
              <a:t>Uno </a:t>
            </a:r>
            <a:r>
              <a:rPr lang="it-IT" dirty="0"/>
              <a:t>studio ha dimostrato che il solo fatto di dare a degli studenti una mappa per raggiungere l’infermeria scolastica comporta un incremento del 28% delle vaccinazioni per il tetano.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51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Errori dovuti alla </a:t>
            </a:r>
            <a:r>
              <a:rPr lang="it-IT" dirty="0"/>
              <a:t>nostra </a:t>
            </a:r>
            <a:r>
              <a:rPr lang="it-IT" b="1" dirty="0"/>
              <a:t>inerzia:</a:t>
            </a:r>
            <a:r>
              <a:rPr lang="it-IT" dirty="0"/>
              <a:t> siamo portati a non cambiare nulla di quello che ci sta attorno. </a:t>
            </a:r>
          </a:p>
          <a:p>
            <a:r>
              <a:rPr lang="it-IT" dirty="0" smtClean="0"/>
              <a:t>Raramente </a:t>
            </a:r>
            <a:r>
              <a:rPr lang="it-IT" dirty="0"/>
              <a:t>la gente trasferisce il proprio conto da una banca all’altra, e raramente cancella un abbonamento a una rivista.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406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fine di </a:t>
            </a:r>
            <a:r>
              <a:rPr lang="it-IT" dirty="0" err="1"/>
              <a:t>Thaler</a:t>
            </a:r>
            <a:r>
              <a:rPr lang="it-IT" dirty="0"/>
              <a:t> è quello di </a:t>
            </a:r>
            <a:r>
              <a:rPr lang="it-IT" b="1" dirty="0"/>
              <a:t>migliorare la vita degli individui</a:t>
            </a:r>
            <a:r>
              <a:rPr lang="it-IT" b="1" dirty="0" smtClean="0"/>
              <a:t>.</a:t>
            </a:r>
          </a:p>
          <a:p>
            <a:r>
              <a:rPr lang="it-IT" dirty="0" err="1" smtClean="0"/>
              <a:t>Thaler</a:t>
            </a:r>
            <a:r>
              <a:rPr lang="it-IT" dirty="0" smtClean="0"/>
              <a:t> propone dei piani sanitari in cui il premio dell’assicurazione sanitaria diminuisce se l’intestatario frequenta una palestra e fa attività fisica.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248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un esempio di opzione di default?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it-IT" dirty="0" smtClean="0"/>
              <a:t>3</a:t>
            </a:r>
            <a:r>
              <a:rPr lang="it-IT" dirty="0"/>
              <a:t>. La donazione degli organi</a:t>
            </a:r>
            <a:endParaRPr lang="it-IT" b="1" dirty="0"/>
          </a:p>
          <a:p>
            <a:pPr fontAlgn="base"/>
            <a:r>
              <a:rPr lang="it-IT" dirty="0"/>
              <a:t>Perché in Austria la donazione degli organi è al 99% mentre in Germania è ferma al 12% ?</a:t>
            </a:r>
          </a:p>
          <a:p>
            <a:pPr fontAlgn="base"/>
            <a:r>
              <a:rPr lang="it-IT" dirty="0"/>
              <a:t>Per pigrizia.</a:t>
            </a:r>
          </a:p>
          <a:p>
            <a:pPr fontAlgn="base"/>
            <a:r>
              <a:rPr lang="it-IT" dirty="0"/>
              <a:t>In Austria la donazione degli organi è un’opzione di default, al contrario in Germania la donazione deve essere preventiva, volontaria ed esplicita attraverso la compilazione di un modulo specifico.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63518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221</Words>
  <Application>Microsoft Office PowerPoint</Application>
  <PresentationFormat>Presentazione su schermo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Nudging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un esempio di opzione di default? 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Nudging</dc:title>
  <dc:creator>Acer</dc:creator>
  <cp:lastModifiedBy>Acer</cp:lastModifiedBy>
  <cp:revision>2</cp:revision>
  <dcterms:created xsi:type="dcterms:W3CDTF">2020-04-07T15:41:54Z</dcterms:created>
  <dcterms:modified xsi:type="dcterms:W3CDTF">2020-04-07T15:55:27Z</dcterms:modified>
</cp:coreProperties>
</file>