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6507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88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05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14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54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267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610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424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400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92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90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55FE-8DB6-564C-B596-06345E965877}" type="datetimeFigureOut">
              <a:rPr lang="it-IT" smtClean="0"/>
              <a:t>07/04/20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8AAA8-5608-7C42-AAB4-206A90912A22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99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noas.org/news/nelle-retrovie-del-coronavirus-il-presidente-su-avvenire/" TargetMode="External"/><Relationship Id="rId3" Type="http://schemas.openxmlformats.org/officeDocument/2006/relationships/hyperlink" Target="https://www.ilfattoquotidiano.it/2020/03/22/coronavirus-gli-assistenti-sociali-aspettano-regole-nazionali-i-piu-deboli-ora-sono-anche-piu-soli/5742632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87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504521" y="79751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hlinkClick r:id="rId2"/>
              </a:rPr>
              <a:t>https://cnoas.org/news/nelle-retrovie-del-coronavirus-il-presidente-su-avvenire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endParaRPr lang="it-IT" dirty="0"/>
          </a:p>
          <a:p>
            <a:r>
              <a:rPr lang="it-IT" dirty="0">
                <a:hlinkClick r:id="rId3"/>
              </a:rPr>
              <a:t>https://www.ilfattoquotidiano.it/2020/03/22/coronavirus-gli-assistenti-sociali-aspettano-regole-nazionali-i-piu-deboli-ora-sono-anche-piu-soli/5742632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229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41" y="639519"/>
            <a:ext cx="8372987" cy="268100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909215" y="3752166"/>
            <a:ext cx="336576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Gianmario Gazzi</a:t>
            </a:r>
            <a:r>
              <a:rPr lang="it-IT" sz="2400" dirty="0"/>
              <a:t>: “Siamo seduti su una bomba sociale. Interventi subito”</a:t>
            </a:r>
          </a:p>
        </p:txBody>
      </p:sp>
      <p:sp>
        <p:nvSpPr>
          <p:cNvPr id="8" name="Rettangolo 7"/>
          <p:cNvSpPr/>
          <p:nvPr/>
        </p:nvSpPr>
        <p:spPr>
          <a:xfrm>
            <a:off x="390741" y="334411"/>
            <a:ext cx="93219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https</a:t>
            </a:r>
            <a:r>
              <a:rPr lang="it-IT" sz="1600" dirty="0" smtClean="0"/>
              <a:t>://</a:t>
            </a:r>
            <a:r>
              <a:rPr lang="it-IT" sz="1600" dirty="0" err="1" smtClean="0"/>
              <a:t>cnoas.org</a:t>
            </a:r>
            <a:r>
              <a:rPr lang="it-IT" sz="1600" dirty="0" smtClean="0"/>
              <a:t>/comunicati-stampa/gazzi-siamo-seduti-su-una-bomba-sociale-interventi-subito/</a:t>
            </a:r>
            <a:endParaRPr lang="it-IT" sz="16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1562" y="3467766"/>
            <a:ext cx="2032000" cy="20701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018237" y="5610956"/>
            <a:ext cx="71303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“... Basti pensare quanto la quarantena stia esasperando  situazioni come </a:t>
            </a:r>
          </a:p>
          <a:p>
            <a:r>
              <a:rPr lang="it-IT" dirty="0" smtClean="0"/>
              <a:t>	la violenza domestica, l’isolamento </a:t>
            </a:r>
            <a:r>
              <a:rPr lang="it-IT" dirty="0" err="1" smtClean="0"/>
              <a:t>delgi</a:t>
            </a:r>
            <a:r>
              <a:rPr lang="it-IT" dirty="0" smtClean="0"/>
              <a:t> anziani, la salute mentale…”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169024" y="6338997"/>
            <a:ext cx="88505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 err="1" smtClean="0"/>
              <a:t>https</a:t>
            </a:r>
            <a:r>
              <a:rPr lang="it-IT" sz="1600" dirty="0" smtClean="0"/>
              <a:t>://</a:t>
            </a:r>
            <a:r>
              <a:rPr lang="it-IT" sz="1600" dirty="0" err="1" smtClean="0"/>
              <a:t>cnoas.org</a:t>
            </a:r>
            <a:r>
              <a:rPr lang="it-IT" sz="1600" dirty="0" smtClean="0"/>
              <a:t>/audio-video/il-presidente-a-skytg24-sempre-e-oggi-ancor-di-piu-tra-i-fragili/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04106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35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3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32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5500"/>
            <a:ext cx="9144000" cy="266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64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9144000" cy="195626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6238"/>
            <a:ext cx="9144000" cy="23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01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 smtClean="0"/>
              <a:t>Ordinanza 29 marzo 2020 PCM </a:t>
            </a:r>
          </a:p>
          <a:p>
            <a:pPr marL="0" indent="0" algn="ctr">
              <a:buNone/>
            </a:pPr>
            <a:r>
              <a:rPr lang="it-IT" dirty="0" err="1" smtClean="0"/>
              <a:t>Dip</a:t>
            </a:r>
            <a:r>
              <a:rPr lang="it-IT" dirty="0" smtClean="0"/>
              <a:t>. Protezione Civile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i="1" dirty="0" smtClean="0"/>
              <a:t>Fondo di solidarietà comunale</a:t>
            </a:r>
          </a:p>
          <a:p>
            <a:pPr marL="0" indent="0" algn="ctr">
              <a:buNone/>
            </a:pPr>
            <a:r>
              <a:rPr lang="it-IT" i="1" dirty="0" smtClean="0"/>
              <a:t>Misure urgenti di solidarietà alimentare</a:t>
            </a:r>
          </a:p>
          <a:p>
            <a:pPr marL="0" indent="0" algn="ctr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www.gazzettaufficiale.it</a:t>
            </a:r>
            <a:r>
              <a:rPr lang="it-IT" dirty="0"/>
              <a:t>/eli/id/2020/03/30/20A01942/</a:t>
            </a:r>
            <a:r>
              <a:rPr lang="it-IT" dirty="0" err="1"/>
              <a:t>sg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612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62830" y="916693"/>
            <a:ext cx="828925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2400" dirty="0" smtClean="0"/>
              <a:t>come </a:t>
            </a:r>
            <a:r>
              <a:rPr lang="it-IT" sz="2400" dirty="0"/>
              <a:t>si può ora ascoltare la domanda dei </a:t>
            </a:r>
            <a:r>
              <a:rPr lang="it-IT" sz="2400" dirty="0" smtClean="0"/>
              <a:t>cittadini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come </a:t>
            </a:r>
            <a:r>
              <a:rPr lang="it-IT" sz="2400" dirty="0"/>
              <a:t>li si può incontrare per cogliere la loro prospettiva, il loro nuovi bisogni, non potendoli </a:t>
            </a:r>
            <a:r>
              <a:rPr lang="it-IT" sz="2400" dirty="0" smtClean="0"/>
              <a:t>incontrare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come </a:t>
            </a:r>
            <a:r>
              <a:rPr lang="it-IT" sz="2400" dirty="0"/>
              <a:t>li si può sostenere/ assistere/ </a:t>
            </a:r>
            <a:r>
              <a:rPr lang="it-IT" sz="2400" dirty="0" smtClean="0"/>
              <a:t>accompagnare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come </a:t>
            </a:r>
            <a:r>
              <a:rPr lang="it-IT" sz="2400" dirty="0"/>
              <a:t>si </a:t>
            </a:r>
            <a:r>
              <a:rPr lang="it-IT" sz="2400" dirty="0" smtClean="0"/>
              <a:t>stanno </a:t>
            </a:r>
            <a:r>
              <a:rPr lang="it-IT" sz="2400" dirty="0"/>
              <a:t>traducendo concretamente i provvedimenti di aiuto in emergenza introdotti dal </a:t>
            </a:r>
            <a:r>
              <a:rPr lang="it-IT" sz="2400" dirty="0" smtClean="0"/>
              <a:t>governo</a:t>
            </a:r>
          </a:p>
          <a:p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dirty="0" smtClean="0"/>
              <a:t>come </a:t>
            </a:r>
            <a:r>
              <a:rPr lang="it-IT" sz="2400" dirty="0"/>
              <a:t>vedresti l'eventuale introduzione di un Reddito di emergenza (REM</a:t>
            </a:r>
            <a:r>
              <a:rPr lang="it-IT" sz="2400" dirty="0" smtClean="0"/>
              <a:t>)</a:t>
            </a:r>
          </a:p>
          <a:p>
            <a:endParaRPr lang="it-IT" sz="2400" dirty="0"/>
          </a:p>
          <a:p>
            <a:r>
              <a:rPr lang="it-IT" sz="2400" dirty="0"/>
              <a:t>- quali spazi di intervento possono rimanere agli enti </a:t>
            </a:r>
            <a:r>
              <a:rPr lang="it-IT" sz="2400" dirty="0" smtClean="0"/>
              <a:t>locali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49999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423408" y="786274"/>
            <a:ext cx="570861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Dott.ssa Cristina Braida  </a:t>
            </a:r>
          </a:p>
          <a:p>
            <a:r>
              <a:rPr lang="it-IT" sz="3200" dirty="0" smtClean="0"/>
              <a:t>Comune di Pasiano di Pordenone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23408" y="2763437"/>
            <a:ext cx="51333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Dott.ssa Martina Valente </a:t>
            </a:r>
          </a:p>
          <a:p>
            <a:r>
              <a:rPr lang="it-IT" sz="3200" dirty="0" smtClean="0"/>
              <a:t>Comune di  San Donà di Piave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01893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240</Words>
  <Application>Microsoft Macintosh PowerPoint</Application>
  <PresentationFormat>Presentazione su schermo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Famiglia gui</dc:creator>
  <cp:lastModifiedBy>Famiglia gui</cp:lastModifiedBy>
  <cp:revision>7</cp:revision>
  <dcterms:created xsi:type="dcterms:W3CDTF">2020-04-07T05:46:10Z</dcterms:created>
  <dcterms:modified xsi:type="dcterms:W3CDTF">2020-04-07T13:18:56Z</dcterms:modified>
</cp:coreProperties>
</file>