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03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27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07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80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74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00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31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14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18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20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08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92C7-5263-4765-9D3C-08F03193E509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31876-0BAA-4A43-A8AB-C6D64510B4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18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058" y="128792"/>
            <a:ext cx="8529043" cy="640135"/>
          </a:xfrm>
          <a:prstGeom prst="rect">
            <a:avLst/>
          </a:prstGeom>
        </p:spPr>
      </p:pic>
      <p:pic>
        <p:nvPicPr>
          <p:cNvPr id="3" name="sld_6_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562" y="768927"/>
            <a:ext cx="10474037" cy="58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9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7164" y="212436"/>
            <a:ext cx="1136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Inserimento dati nelle tabelle: inserimento di un docente con tutte le sue relazioni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79" y="1072139"/>
            <a:ext cx="10783331" cy="3795423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891" y="5265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25984" y="224043"/>
            <a:ext cx="7678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/>
              <a:t>Inserimento </a:t>
            </a:r>
            <a:r>
              <a:rPr lang="it-IT" sz="2800" dirty="0"/>
              <a:t>di un docente con tutte le sue relazioni</a:t>
            </a:r>
          </a:p>
        </p:txBody>
      </p:sp>
      <p:pic>
        <p:nvPicPr>
          <p:cNvPr id="3" name="sld_6_fil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527" y="747263"/>
            <a:ext cx="10390909" cy="58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25984" y="224043"/>
            <a:ext cx="7980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/>
              <a:t>Inserimento </a:t>
            </a:r>
            <a:r>
              <a:rPr lang="it-IT" sz="2800" dirty="0"/>
              <a:t>di </a:t>
            </a:r>
            <a:r>
              <a:rPr lang="it-IT" sz="2800" dirty="0" smtClean="0"/>
              <a:t>uno studente con </a:t>
            </a:r>
            <a:r>
              <a:rPr lang="it-IT" sz="2800" dirty="0"/>
              <a:t>tutte le sue relazioni</a:t>
            </a:r>
          </a:p>
        </p:txBody>
      </p:sp>
      <p:pic>
        <p:nvPicPr>
          <p:cNvPr id="3" name="sld_6_film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654" y="824345"/>
            <a:ext cx="10298545" cy="57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5492" y="140916"/>
            <a:ext cx="11930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/>
              <a:t>Inserimento </a:t>
            </a:r>
            <a:r>
              <a:rPr lang="it-IT" sz="2400" dirty="0"/>
              <a:t>di </a:t>
            </a:r>
            <a:r>
              <a:rPr lang="it-IT" sz="2400" dirty="0" smtClean="0"/>
              <a:t>una collaborazione fra dipartimenti per la gestione di un corso di laurea</a:t>
            </a:r>
          </a:p>
          <a:p>
            <a:endParaRPr lang="it-IT" sz="2000" dirty="0" smtClean="0"/>
          </a:p>
          <a:p>
            <a:r>
              <a:rPr lang="it-IT" sz="2000" dirty="0" smtClean="0"/>
              <a:t>Il Dipartimento di Fisica (DF) collabora con quello di Matematica (DMG) al corso di laurea in Matematica</a:t>
            </a:r>
            <a:endParaRPr lang="it-IT" sz="2000" dirty="0"/>
          </a:p>
        </p:txBody>
      </p:sp>
      <p:pic>
        <p:nvPicPr>
          <p:cNvPr id="3" name="sld_6_film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290" y="1402800"/>
            <a:ext cx="9421091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67</Words>
  <Application>Microsoft Office PowerPoint</Application>
  <PresentationFormat>Widescreen</PresentationFormat>
  <Paragraphs>6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12</cp:revision>
  <dcterms:created xsi:type="dcterms:W3CDTF">2020-04-07T15:25:31Z</dcterms:created>
  <dcterms:modified xsi:type="dcterms:W3CDTF">2020-04-08T09:15:06Z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