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54" r:id="rId2"/>
    <p:sldId id="355" r:id="rId3"/>
    <p:sldId id="356" r:id="rId4"/>
    <p:sldId id="357" r:id="rId5"/>
    <p:sldId id="358" r:id="rId6"/>
    <p:sldId id="302" r:id="rId7"/>
    <p:sldId id="319" r:id="rId8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66CCFF"/>
    <a:srgbClr val="FF3300"/>
    <a:srgbClr val="FFFF66"/>
    <a:srgbClr val="9999FF"/>
    <a:srgbClr val="CC0000"/>
    <a:srgbClr val="FFFF99"/>
    <a:srgbClr val="003399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6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6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uicul  PiantaAt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624"/>
            <a:ext cx="6840760" cy="3476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" y="4149080"/>
            <a:ext cx="3003229" cy="22551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36" y="3696109"/>
            <a:ext cx="2539668" cy="17003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4" y="3464979"/>
            <a:ext cx="2930748" cy="19622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71" y="5143115"/>
            <a:ext cx="2540297" cy="17008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7208"/>
      </p:ext>
    </p:extLst>
  </p:cSld>
  <p:clrMapOvr>
    <a:masterClrMapping/>
  </p:clrMapOvr>
  <p:transition advTm="19874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5000" y="188913"/>
            <a:ext cx="2712864" cy="40011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it-IT" altLang="it-IT" sz="2000" b="1" i="1" dirty="0" err="1">
                <a:solidFill>
                  <a:srgbClr val="FF0000"/>
                </a:solidFill>
              </a:rPr>
              <a:t>Ammaedara</a:t>
            </a:r>
            <a:r>
              <a:rPr lang="it-IT" altLang="it-IT" sz="2000" b="1" i="1" dirty="0">
                <a:solidFill>
                  <a:srgbClr val="FF0000"/>
                </a:solidFill>
              </a:rPr>
              <a:t> </a:t>
            </a:r>
            <a:r>
              <a:rPr lang="it-IT" altLang="it-IT" sz="2000" b="1" dirty="0">
                <a:solidFill>
                  <a:srgbClr val="FF0000"/>
                </a:solidFill>
              </a:rPr>
              <a:t>(</a:t>
            </a:r>
            <a:r>
              <a:rPr lang="it-IT" altLang="it-IT" sz="2000" b="1" dirty="0" err="1">
                <a:solidFill>
                  <a:srgbClr val="FF0000"/>
                </a:solidFill>
              </a:rPr>
              <a:t>Haidra</a:t>
            </a:r>
            <a:r>
              <a:rPr lang="it-IT" altLang="it-IT" sz="20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9701" name="Picture 5" descr="PICT37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8913"/>
            <a:ext cx="31670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PICT37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352742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PICT38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575175"/>
            <a:ext cx="2889250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PICT38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213100"/>
            <a:ext cx="3527425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PICT38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97088"/>
            <a:ext cx="3275013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PICT38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30675"/>
            <a:ext cx="3635375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62432"/>
      </p:ext>
    </p:extLst>
  </p:cSld>
  <p:clrMapOvr>
    <a:masterClrMapping/>
  </p:clrMapOvr>
  <p:transition advTm="1730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ambesiArSetSe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4214813"/>
            <a:ext cx="3552825" cy="25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012281" y="422277"/>
            <a:ext cx="2855119" cy="40011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it-IT" altLang="it-IT" sz="2000" b="1" i="1" dirty="0" err="1">
                <a:solidFill>
                  <a:srgbClr val="FF0000"/>
                </a:solidFill>
              </a:rPr>
              <a:t>Lambaesis</a:t>
            </a:r>
            <a:r>
              <a:rPr lang="it-IT" altLang="it-IT" sz="2000" b="1" dirty="0">
                <a:solidFill>
                  <a:srgbClr val="FF0000"/>
                </a:solidFill>
              </a:rPr>
              <a:t> (</a:t>
            </a:r>
            <a:r>
              <a:rPr lang="it-IT" altLang="it-IT" sz="2000" b="1" dirty="0" err="1">
                <a:solidFill>
                  <a:srgbClr val="FF0000"/>
                </a:solidFill>
              </a:rPr>
              <a:t>Lambesi</a:t>
            </a:r>
            <a:r>
              <a:rPr lang="it-IT" altLang="it-IT" sz="20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3796" name="Picture 4" descr="LambesiCapitPi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6038"/>
            <a:ext cx="2120900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LambesiPi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1125538"/>
            <a:ext cx="3611562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LambesiPi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115888"/>
            <a:ext cx="2408237" cy="3532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Lambesi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40325"/>
            <a:ext cx="3276600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LambesiAsklepPia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3990975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85096"/>
      </p:ext>
    </p:extLst>
  </p:cSld>
  <p:clrMapOvr>
    <a:masterClrMapping/>
  </p:clrMapOvr>
  <p:transition advTm="8424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11" descr="PICT3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52850"/>
            <a:ext cx="4079875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2520975" cy="3968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it-IT" altLang="it-IT" sz="2000" b="1" i="1" dirty="0">
                <a:solidFill>
                  <a:srgbClr val="FF0000"/>
                </a:solidFill>
              </a:rPr>
              <a:t>Sufetula</a:t>
            </a:r>
            <a:r>
              <a:rPr lang="it-IT" altLang="it-IT" sz="2000" b="1" dirty="0">
                <a:solidFill>
                  <a:srgbClr val="FF0000"/>
                </a:solidFill>
              </a:rPr>
              <a:t> (</a:t>
            </a:r>
            <a:r>
              <a:rPr lang="it-IT" altLang="it-IT" sz="2000" b="1" dirty="0" err="1">
                <a:solidFill>
                  <a:srgbClr val="FF0000"/>
                </a:solidFill>
              </a:rPr>
              <a:t>Sbeitla</a:t>
            </a:r>
            <a:r>
              <a:rPr lang="it-IT" altLang="it-IT" sz="20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0726" name="Picture 6" descr="PICT3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3862387" cy="289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PICT31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276475"/>
            <a:ext cx="50863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PICT32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338"/>
            <a:ext cx="3790950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3" name="Picture 13" descr="SbeitlaCapitPi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4932363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0544"/>
      </p:ext>
    </p:extLst>
  </p:cSld>
  <p:clrMapOvr>
    <a:masterClrMapping/>
  </p:clrMapOvr>
  <p:transition advTm="1259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PICT32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11650"/>
            <a:ext cx="3335337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PICT32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3097213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PICT32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933825"/>
            <a:ext cx="3862387" cy="28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SbeitlaBattVitali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0"/>
            <a:ext cx="3868737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PICT32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44675"/>
            <a:ext cx="2995612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PICT319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314575"/>
            <a:ext cx="2924175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71210"/>
      </p:ext>
    </p:extLst>
  </p:cSld>
  <p:clrMapOvr>
    <a:masterClrMapping/>
  </p:clrMapOvr>
  <p:transition advTm="1939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50825" y="136525"/>
            <a:ext cx="4556125" cy="4572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it-IT" altLang="it-IT" sz="2400" dirty="0">
                <a:solidFill>
                  <a:srgbClr val="FF0000"/>
                </a:solidFill>
              </a:rPr>
              <a:t>Le province africane: </a:t>
            </a:r>
            <a:r>
              <a:rPr lang="it-IT" altLang="it-IT" sz="2400" i="1" dirty="0">
                <a:solidFill>
                  <a:srgbClr val="FF0000"/>
                </a:solidFill>
              </a:rPr>
              <a:t>Tripolitania</a:t>
            </a:r>
          </a:p>
        </p:txBody>
      </p:sp>
      <p:pic>
        <p:nvPicPr>
          <p:cNvPr id="15367" name="Picture 7" descr="CartaAf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9" t="49461"/>
          <a:stretch>
            <a:fillRect/>
          </a:stretch>
        </p:blipFill>
        <p:spPr bwMode="auto">
          <a:xfrm>
            <a:off x="1043608" y="764704"/>
            <a:ext cx="7155309" cy="5832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37041"/>
      </p:ext>
    </p:extLst>
  </p:cSld>
  <p:clrMapOvr>
    <a:masterClrMapping/>
  </p:clrMapOvr>
  <p:transition advTm="24879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76238" y="209550"/>
            <a:ext cx="1531466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it-IT" altLang="it-IT" sz="2400" i="1" dirty="0" err="1">
                <a:solidFill>
                  <a:srgbClr val="FF0000"/>
                </a:solidFill>
              </a:rPr>
              <a:t>Sabratha</a:t>
            </a:r>
            <a:endParaRPr lang="it-IT" altLang="it-IT" sz="2400" i="1" dirty="0">
              <a:solidFill>
                <a:srgbClr val="FF0000"/>
              </a:solidFill>
            </a:endParaRPr>
          </a:p>
        </p:txBody>
      </p:sp>
      <p:pic>
        <p:nvPicPr>
          <p:cNvPr id="26631" name="Picture 7" descr="SabraPiaGe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40462" cy="4387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2175"/>
      </p:ext>
    </p:extLst>
  </p:cSld>
  <p:clrMapOvr>
    <a:masterClrMapping/>
  </p:clrMapOvr>
  <p:transition advTm="516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4192</TotalTime>
  <Words>18</Words>
  <Application>Microsoft Office PowerPoint</Application>
  <PresentationFormat>Presentazione su schermo (4:3)</PresentationFormat>
  <Paragraphs>5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253</cp:revision>
  <dcterms:created xsi:type="dcterms:W3CDTF">2003-04-12T20:51:41Z</dcterms:created>
  <dcterms:modified xsi:type="dcterms:W3CDTF">2020-04-08T10:07:36Z</dcterms:modified>
</cp:coreProperties>
</file>