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20" r:id="rId2"/>
    <p:sldId id="321" r:id="rId3"/>
    <p:sldId id="322" r:id="rId4"/>
    <p:sldId id="323" r:id="rId5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66CCFF"/>
    <a:srgbClr val="FF3300"/>
    <a:srgbClr val="FFFF66"/>
    <a:srgbClr val="9999FF"/>
    <a:srgbClr val="CC0000"/>
    <a:srgbClr val="FFFF99"/>
    <a:srgbClr val="003399"/>
    <a:srgbClr val="FF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SabraPiaGe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62750" cy="5129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827584" y="1916832"/>
            <a:ext cx="1512168" cy="4248471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67544" y="6311324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600" dirty="0">
                <a:solidFill>
                  <a:srgbClr val="002060"/>
                </a:solidFill>
              </a:rPr>
              <a:t>Foro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>
            <a:off x="3275855" y="2361072"/>
            <a:ext cx="2786085" cy="380423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794874" y="6309320"/>
            <a:ext cx="17898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altLang="it-IT" sz="1600" dirty="0" smtClean="0">
                <a:solidFill>
                  <a:srgbClr val="002060"/>
                </a:solidFill>
              </a:rPr>
              <a:t>Nuovo quartiere</a:t>
            </a:r>
            <a:endParaRPr lang="it-IT" altLang="it-IT" sz="16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90"/>
      </p:ext>
    </p:extLst>
  </p:cSld>
  <p:clrMapOvr>
    <a:masterClrMapping/>
  </p:clrMapOvr>
  <p:transition advTm="20730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abraPiaCe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96440"/>
            <a:ext cx="6907213" cy="431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Sabratha PlastCu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4450"/>
            <a:ext cx="3163887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Line 4"/>
          <p:cNvSpPr>
            <a:spLocks noChangeShapeType="1"/>
          </p:cNvSpPr>
          <p:nvPr/>
        </p:nvSpPr>
        <p:spPr bwMode="auto">
          <a:xfrm flipH="1" flipV="1">
            <a:off x="1835149" y="2133600"/>
            <a:ext cx="201677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30028" y="2201863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600" dirty="0"/>
              <a:t>Curia</a:t>
            </a:r>
          </a:p>
        </p:txBody>
      </p:sp>
      <p:pic>
        <p:nvPicPr>
          <p:cNvPr id="32774" name="Picture 6" descr="SabrathaTLibP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56" y="288034"/>
            <a:ext cx="3762375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Line 7"/>
          <p:cNvSpPr>
            <a:spLocks noChangeShapeType="1"/>
          </p:cNvSpPr>
          <p:nvPr/>
        </p:nvSpPr>
        <p:spPr bwMode="auto">
          <a:xfrm flipH="1" flipV="1">
            <a:off x="3995737" y="2133600"/>
            <a:ext cx="1080318" cy="156213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983810" y="620688"/>
            <a:ext cx="207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600" dirty="0"/>
              <a:t>Tempio di </a:t>
            </a:r>
            <a:r>
              <a:rPr lang="it-IT" altLang="it-IT" sz="1600" i="1" dirty="0"/>
              <a:t>Liber Pater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0178"/>
      </p:ext>
    </p:extLst>
  </p:cSld>
  <p:clrMapOvr>
    <a:masterClrMapping/>
  </p:clrMapOvr>
  <p:transition advTm="30793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abrathaTIsidPi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77948" y="978836"/>
            <a:ext cx="4523264" cy="3230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SabrathaAnfi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7" y="1507274"/>
            <a:ext cx="5391695" cy="399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258839" y="5733256"/>
            <a:ext cx="108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600" dirty="0"/>
              <a:t>Anfiteatro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660232" y="5085184"/>
            <a:ext cx="1541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600" dirty="0"/>
              <a:t>Tempio di Iside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81009"/>
      </p:ext>
    </p:extLst>
  </p:cSld>
  <p:clrMapOvr>
    <a:masterClrMapping/>
  </p:clrMapOvr>
  <p:transition advTm="3050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Sabratha PiantaTea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2714625" cy="2836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SabrathaTea Pulpit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3168650" cy="1951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Sabratha PulpTeat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3038"/>
            <a:ext cx="5832475" cy="3052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Sabratha TeatroPul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44775"/>
            <a:ext cx="3311525" cy="193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SabrathaTea PlastSce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292600"/>
            <a:ext cx="3870325" cy="2443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6011863" y="139700"/>
            <a:ext cx="28813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altLang="it-IT" sz="1600"/>
              <a:t>Sul </a:t>
            </a:r>
            <a:r>
              <a:rPr lang="it-IT" altLang="it-IT" sz="1600" i="1"/>
              <a:t>pulpitum</a:t>
            </a:r>
            <a:r>
              <a:rPr lang="it-IT" altLang="it-IT" sz="1600"/>
              <a:t> sono raffigurate divinità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0967"/>
      </p:ext>
    </p:extLst>
  </p:cSld>
  <p:clrMapOvr>
    <a:masterClrMapping/>
  </p:clrMapOvr>
  <p:transition advTm="8290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4208</TotalTime>
  <Words>17</Words>
  <Application>Microsoft Office PowerPoint</Application>
  <PresentationFormat>Presentazione su schermo (4:3)</PresentationFormat>
  <Paragraphs>7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6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254</cp:revision>
  <dcterms:created xsi:type="dcterms:W3CDTF">2003-04-12T20:51:41Z</dcterms:created>
  <dcterms:modified xsi:type="dcterms:W3CDTF">2020-04-08T10:26:29Z</dcterms:modified>
</cp:coreProperties>
</file>