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5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05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14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54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6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6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24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9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55FE-8DB6-564C-B596-06345E965877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9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noas.org/news/nelle-retrovie-del-coronavirus-il-presidente-su-avvenire/" TargetMode="External"/><Relationship Id="rId3" Type="http://schemas.openxmlformats.org/officeDocument/2006/relationships/hyperlink" Target="https://www.ilfattoquotidiano.it/2020/03/22/coronavirus-gli-assistenti-sociali-aspettano-regole-nazionali-i-piu-deboli-ora-sono-anche-piu-soli/57426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8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1" y="639519"/>
            <a:ext cx="8372987" cy="268100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09215" y="3752166"/>
            <a:ext cx="33657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Gianmario Gazzi</a:t>
            </a:r>
            <a:r>
              <a:rPr lang="it-IT" sz="2400" dirty="0"/>
              <a:t>: “Siamo seduti su una bomba sociale. Interventi subito”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0741" y="334411"/>
            <a:ext cx="932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https</a:t>
            </a:r>
            <a:r>
              <a:rPr lang="it-IT" sz="1600" dirty="0" smtClean="0"/>
              <a:t>://</a:t>
            </a:r>
            <a:r>
              <a:rPr lang="it-IT" sz="1600" dirty="0" err="1" smtClean="0"/>
              <a:t>cnoas.org</a:t>
            </a:r>
            <a:r>
              <a:rPr lang="it-IT" sz="1600" dirty="0" smtClean="0"/>
              <a:t>/comunicati-stampa/gazzi-siamo-seduti-su-una-bomba-sociale-interventi-subito/</a:t>
            </a:r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62" y="3467766"/>
            <a:ext cx="2032000" cy="2070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18237" y="5610956"/>
            <a:ext cx="713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“... Basti pensare quanto la quarantena stia esasperando  situazioni come </a:t>
            </a:r>
          </a:p>
          <a:p>
            <a:r>
              <a:rPr lang="it-IT" dirty="0" smtClean="0"/>
              <a:t>	la violenza domestica, l’isolamento </a:t>
            </a:r>
            <a:r>
              <a:rPr lang="it-IT" dirty="0" smtClean="0"/>
              <a:t>degli </a:t>
            </a:r>
            <a:r>
              <a:rPr lang="it-IT" dirty="0" smtClean="0"/>
              <a:t>anziani, la salute mentale…”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69024" y="6338997"/>
            <a:ext cx="8850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https</a:t>
            </a:r>
            <a:r>
              <a:rPr lang="it-IT" sz="1600" dirty="0" smtClean="0"/>
              <a:t>://</a:t>
            </a:r>
            <a:r>
              <a:rPr lang="it-IT" sz="1600" dirty="0" err="1" smtClean="0"/>
              <a:t>cnoas.org</a:t>
            </a:r>
            <a:r>
              <a:rPr lang="it-IT" sz="1600" dirty="0" smtClean="0"/>
              <a:t>/audio-video/il-presidente-a-skytg24-sempre-e-oggi-ancor-di-piu-tra-i-fragili/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410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5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9144000" cy="2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9562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238"/>
            <a:ext cx="9144000" cy="2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Ordinanza 29 marzo 2020 PCM </a:t>
            </a:r>
          </a:p>
          <a:p>
            <a:pPr marL="0" indent="0" algn="ctr">
              <a:buNone/>
            </a:pPr>
            <a:r>
              <a:rPr lang="it-IT" dirty="0" err="1" smtClean="0"/>
              <a:t>Dip</a:t>
            </a:r>
            <a:r>
              <a:rPr lang="it-IT" dirty="0" smtClean="0"/>
              <a:t>. Protezione Civile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smtClean="0"/>
              <a:t>Fondo di solidarietà comunale</a:t>
            </a:r>
          </a:p>
          <a:p>
            <a:pPr marL="0" indent="0" algn="ctr">
              <a:buNone/>
            </a:pPr>
            <a:r>
              <a:rPr lang="it-IT" i="1" dirty="0" smtClean="0"/>
              <a:t>Misure urgenti di solidarietà alimentare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www.gazzettaufficiale.it</a:t>
            </a:r>
            <a:r>
              <a:rPr lang="it-IT" dirty="0"/>
              <a:t>/eli/id/2020/03/30/20A01942/</a:t>
            </a:r>
            <a:r>
              <a:rPr lang="it-IT" dirty="0" err="1"/>
              <a:t>sg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12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04521" y="7975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https://cnoas.org/news/nelle-retrovie-del-coronavirus-il-presidente-su-avvenire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https://www.ilfattoquotidiano.it/2020/03/22/coronavirus-gli-assistenti-sociali-aspettano-regole-nazionali-i-piu-deboli-ora-sono-anche-piu-soli/5742632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291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196</Words>
  <Application>Microsoft Macintosh PowerPoint</Application>
  <PresentationFormat>Presentazione su schermo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Famiglia gui</dc:creator>
  <cp:lastModifiedBy>Famiglia gui</cp:lastModifiedBy>
  <cp:revision>8</cp:revision>
  <dcterms:created xsi:type="dcterms:W3CDTF">2020-04-07T05:46:10Z</dcterms:created>
  <dcterms:modified xsi:type="dcterms:W3CDTF">2020-04-08T10:43:36Z</dcterms:modified>
</cp:coreProperties>
</file>