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1"/>
  </p:normalViewPr>
  <p:slideViewPr>
    <p:cSldViewPr snapToGrid="0" snapToObjects="1">
      <p:cViewPr varScale="1">
        <p:scale>
          <a:sx n="107" d="100"/>
          <a:sy n="107" d="100"/>
        </p:scale>
        <p:origin x="176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0807-70A3-9F48-B809-A1AB78B9508A}" type="datetimeFigureOut">
              <a:rPr lang="it-IT" smtClean="0"/>
              <a:t>11/04/20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8D73-CAF8-A24F-A98B-E1E2993282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4519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0807-70A3-9F48-B809-A1AB78B9508A}" type="datetimeFigureOut">
              <a:rPr lang="it-IT" smtClean="0"/>
              <a:t>11/04/20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8D73-CAF8-A24F-A98B-E1E2993282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9996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0807-70A3-9F48-B809-A1AB78B9508A}" type="datetimeFigureOut">
              <a:rPr lang="it-IT" smtClean="0"/>
              <a:t>11/04/20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8D73-CAF8-A24F-A98B-E1E2993282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492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0807-70A3-9F48-B809-A1AB78B9508A}" type="datetimeFigureOut">
              <a:rPr lang="it-IT" smtClean="0"/>
              <a:t>11/04/20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8D73-CAF8-A24F-A98B-E1E2993282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0658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0807-70A3-9F48-B809-A1AB78B9508A}" type="datetimeFigureOut">
              <a:rPr lang="it-IT" smtClean="0"/>
              <a:t>11/04/20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8D73-CAF8-A24F-A98B-E1E2993282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8776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0807-70A3-9F48-B809-A1AB78B9508A}" type="datetimeFigureOut">
              <a:rPr lang="it-IT" smtClean="0"/>
              <a:t>11/04/20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8D73-CAF8-A24F-A98B-E1E2993282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476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0807-70A3-9F48-B809-A1AB78B9508A}" type="datetimeFigureOut">
              <a:rPr lang="it-IT" smtClean="0"/>
              <a:t>11/04/20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8D73-CAF8-A24F-A98B-E1E2993282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9782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0807-70A3-9F48-B809-A1AB78B9508A}" type="datetimeFigureOut">
              <a:rPr lang="it-IT" smtClean="0"/>
              <a:t>11/04/20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8D73-CAF8-A24F-A98B-E1E2993282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8598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0807-70A3-9F48-B809-A1AB78B9508A}" type="datetimeFigureOut">
              <a:rPr lang="it-IT" smtClean="0"/>
              <a:t>11/04/20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8D73-CAF8-A24F-A98B-E1E2993282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8818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0807-70A3-9F48-B809-A1AB78B9508A}" type="datetimeFigureOut">
              <a:rPr lang="it-IT" smtClean="0"/>
              <a:t>11/04/20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8D73-CAF8-A24F-A98B-E1E2993282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7817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0807-70A3-9F48-B809-A1AB78B9508A}" type="datetimeFigureOut">
              <a:rPr lang="it-IT" smtClean="0"/>
              <a:t>11/04/20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8D73-CAF8-A24F-A98B-E1E2993282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343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90807-70A3-9F48-B809-A1AB78B9508A}" type="datetimeFigureOut">
              <a:rPr lang="it-IT" smtClean="0"/>
              <a:t>11/04/20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A8D73-CAF8-A24F-A98B-E1E2993282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6809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  </a:t>
            </a:r>
            <a:r>
              <a:rPr lang="it-IT" dirty="0" err="1"/>
              <a:t>Module</a:t>
            </a:r>
            <a:r>
              <a:rPr lang="it-IT" dirty="0"/>
              <a:t> </a:t>
            </a:r>
            <a:r>
              <a:rPr lang="it-IT"/>
              <a:t>timeline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English </a:t>
            </a:r>
            <a:r>
              <a:rPr lang="it-IT" dirty="0" err="1"/>
              <a:t>literature</a:t>
            </a:r>
            <a:r>
              <a:rPr lang="it-IT" dirty="0"/>
              <a:t> MA I/II 2018-19</a:t>
            </a:r>
          </a:p>
          <a:p>
            <a:r>
              <a:rPr lang="it-IT" dirty="0"/>
              <a:t>Roberta Gefter</a:t>
            </a:r>
          </a:p>
        </p:txBody>
      </p:sp>
    </p:spTree>
    <p:extLst>
      <p:ext uri="{BB962C8B-B14F-4D97-AF65-F5344CB8AC3E}">
        <p14:creationId xmlns:p14="http://schemas.microsoft.com/office/powerpoint/2010/main" val="3293078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Course timeline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it-IT" sz="2400" dirty="0"/>
              <a:t>24/3 </a:t>
            </a:r>
            <a:r>
              <a:rPr lang="it-IT" sz="2400" dirty="0" err="1"/>
              <a:t>introduction</a:t>
            </a:r>
            <a:r>
              <a:rPr lang="it-IT" sz="2400" dirty="0"/>
              <a:t>: a cultural </a:t>
            </a:r>
            <a:r>
              <a:rPr lang="it-IT" sz="2400" dirty="0" err="1"/>
              <a:t>history</a:t>
            </a:r>
            <a:r>
              <a:rPr lang="it-IT" sz="2400" dirty="0"/>
              <a:t> of the body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26/3 </a:t>
            </a:r>
            <a:r>
              <a:rPr lang="it-IT" sz="2400" dirty="0" err="1"/>
              <a:t>introduction</a:t>
            </a:r>
            <a:r>
              <a:rPr lang="it-IT" sz="2400" dirty="0"/>
              <a:t>: a cultural </a:t>
            </a:r>
            <a:r>
              <a:rPr lang="it-IT" sz="2400" dirty="0" err="1"/>
              <a:t>history</a:t>
            </a:r>
            <a:r>
              <a:rPr lang="it-IT" sz="2400" dirty="0"/>
              <a:t> of the body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1/4 </a:t>
            </a:r>
            <a:r>
              <a:rPr lang="it-IT" sz="2400" dirty="0" err="1"/>
              <a:t>introduction</a:t>
            </a:r>
            <a:r>
              <a:rPr lang="it-IT" sz="2400" dirty="0"/>
              <a:t>: a cultural </a:t>
            </a:r>
            <a:r>
              <a:rPr lang="it-IT" sz="2400" dirty="0" err="1"/>
              <a:t>history</a:t>
            </a:r>
            <a:r>
              <a:rPr lang="it-IT" sz="2400" dirty="0"/>
              <a:t> of the body 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2/4 </a:t>
            </a:r>
            <a:r>
              <a:rPr lang="it-IT" sz="2400" dirty="0" err="1"/>
              <a:t>introduction</a:t>
            </a:r>
            <a:r>
              <a:rPr lang="it-IT" sz="2400" dirty="0"/>
              <a:t>: a cultural </a:t>
            </a:r>
            <a:r>
              <a:rPr lang="it-IT" sz="2400" dirty="0" err="1"/>
              <a:t>history</a:t>
            </a:r>
            <a:r>
              <a:rPr lang="it-IT" sz="2400" dirty="0"/>
              <a:t> of the body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8/4 </a:t>
            </a:r>
            <a:r>
              <a:rPr lang="it-IT" sz="2400" dirty="0" err="1"/>
              <a:t>metamorphosis</a:t>
            </a:r>
            <a:r>
              <a:rPr lang="it-IT" sz="2400" dirty="0"/>
              <a:t>; the </a:t>
            </a:r>
            <a:r>
              <a:rPr lang="it-IT" sz="2400" dirty="0" err="1"/>
              <a:t>anomalous</a:t>
            </a:r>
            <a:r>
              <a:rPr lang="it-IT" sz="2400" dirty="0"/>
              <a:t> and </a:t>
            </a:r>
            <a:r>
              <a:rPr lang="it-IT" sz="2400" dirty="0" err="1"/>
              <a:t>metamorphic</a:t>
            </a:r>
            <a:r>
              <a:rPr lang="it-IT" sz="2400" dirty="0"/>
              <a:t> body in Shakespeare: </a:t>
            </a:r>
            <a:r>
              <a:rPr lang="it-IT" sz="2400" dirty="0" err="1"/>
              <a:t>two</a:t>
            </a:r>
            <a:r>
              <a:rPr lang="it-IT" sz="2400" dirty="0"/>
              <a:t> case </a:t>
            </a:r>
            <a:r>
              <a:rPr lang="it-IT" sz="2400" dirty="0" err="1"/>
              <a:t>studies</a:t>
            </a:r>
            <a:r>
              <a:rPr lang="it-IT" sz="2400" dirty="0"/>
              <a:t>, The </a:t>
            </a:r>
            <a:r>
              <a:rPr lang="it-IT" sz="2400" dirty="0" err="1"/>
              <a:t>Tempest</a:t>
            </a:r>
            <a:r>
              <a:rPr lang="it-IT" sz="2400" dirty="0"/>
              <a:t> and </a:t>
            </a:r>
            <a:r>
              <a:rPr lang="it-IT" sz="2400" dirty="0" err="1"/>
              <a:t>Titus</a:t>
            </a:r>
            <a:r>
              <a:rPr lang="it-IT" sz="2400" dirty="0"/>
              <a:t> </a:t>
            </a:r>
            <a:r>
              <a:rPr lang="it-IT" sz="2400" dirty="0" err="1"/>
              <a:t>Andronicus</a:t>
            </a:r>
            <a:endParaRPr lang="it-IT" sz="2400" dirty="0"/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15/4 </a:t>
            </a:r>
            <a:r>
              <a:rPr lang="it-IT" sz="2400" dirty="0" err="1"/>
              <a:t>Metaphysical</a:t>
            </a:r>
            <a:r>
              <a:rPr lang="it-IT" sz="2400" dirty="0"/>
              <a:t> </a:t>
            </a:r>
            <a:r>
              <a:rPr lang="it-IT" sz="2400" dirty="0" err="1"/>
              <a:t>poetry</a:t>
            </a:r>
            <a:r>
              <a:rPr lang="it-IT" sz="2400" dirty="0"/>
              <a:t> and </a:t>
            </a:r>
            <a:r>
              <a:rPr lang="it-IT" sz="2400" dirty="0" err="1"/>
              <a:t>anatomical</a:t>
            </a:r>
            <a:r>
              <a:rPr lang="it-IT" sz="2400" dirty="0"/>
              <a:t> </a:t>
            </a:r>
            <a:r>
              <a:rPr lang="it-IT" sz="2400" dirty="0" err="1"/>
              <a:t>mapping</a:t>
            </a:r>
            <a:r>
              <a:rPr lang="it-IT" sz="2400" dirty="0"/>
              <a:t>: </a:t>
            </a:r>
            <a:r>
              <a:rPr lang="it-IT" sz="2400" dirty="0" err="1"/>
              <a:t>J</a:t>
            </a:r>
            <a:r>
              <a:rPr lang="it-IT" sz="2400" dirty="0"/>
              <a:t> </a:t>
            </a:r>
            <a:r>
              <a:rPr lang="it-IT" sz="2400" dirty="0" err="1"/>
              <a:t>Donne’s</a:t>
            </a:r>
            <a:r>
              <a:rPr lang="it-IT" sz="2400" dirty="0"/>
              <a:t> The </a:t>
            </a:r>
            <a:r>
              <a:rPr lang="it-IT" sz="2400" dirty="0" err="1"/>
              <a:t>Extasie</a:t>
            </a:r>
            <a:r>
              <a:rPr lang="it-IT" sz="2400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16/4 the </a:t>
            </a:r>
            <a:r>
              <a:rPr lang="it-IT" sz="2400" dirty="0" err="1"/>
              <a:t>Romantic</a:t>
            </a:r>
            <a:r>
              <a:rPr lang="it-IT" sz="2400" dirty="0"/>
              <a:t> </a:t>
            </a:r>
            <a:r>
              <a:rPr lang="it-IT" sz="2400" dirty="0" err="1"/>
              <a:t>female</a:t>
            </a:r>
            <a:r>
              <a:rPr lang="it-IT" sz="2400" dirty="0"/>
              <a:t> body and </a:t>
            </a:r>
            <a:r>
              <a:rPr lang="it-IT" sz="2400" dirty="0" err="1"/>
              <a:t>alterity</a:t>
            </a:r>
            <a:r>
              <a:rPr lang="it-IT" sz="2400" dirty="0"/>
              <a:t>: Keats’ La Belle Dame sans Merci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22/4 The Vampire and </a:t>
            </a:r>
            <a:r>
              <a:rPr lang="it-IT" sz="2400" dirty="0" err="1"/>
              <a:t>its</a:t>
            </a:r>
            <a:r>
              <a:rPr lang="it-IT" sz="2400" dirty="0"/>
              <a:t> </a:t>
            </a:r>
            <a:r>
              <a:rPr lang="it-IT" sz="2400" dirty="0" err="1"/>
              <a:t>metamorphoses</a:t>
            </a:r>
            <a:r>
              <a:rPr lang="it-IT" sz="2400" dirty="0"/>
              <a:t>: </a:t>
            </a:r>
            <a:r>
              <a:rPr lang="it-IT" sz="2400" dirty="0" err="1"/>
              <a:t>J.S.Le</a:t>
            </a:r>
            <a:r>
              <a:rPr lang="it-IT" sz="2400" dirty="0"/>
              <a:t> </a:t>
            </a:r>
            <a:r>
              <a:rPr lang="it-IT" sz="2400" dirty="0" err="1"/>
              <a:t>Fanu’s</a:t>
            </a:r>
            <a:r>
              <a:rPr lang="it-IT" sz="2400" dirty="0"/>
              <a:t> </a:t>
            </a:r>
            <a:r>
              <a:rPr lang="it-IT" sz="2400" dirty="0" err="1"/>
              <a:t>Carmilla</a:t>
            </a:r>
            <a:endParaRPr lang="it-IT" sz="2400" dirty="0"/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23/4 The strange Case of Dr Jekyll and </a:t>
            </a:r>
            <a:r>
              <a:rPr lang="it-IT" sz="2400" dirty="0" err="1"/>
              <a:t>MrHyde</a:t>
            </a:r>
            <a:r>
              <a:rPr lang="it-IT" sz="2400" dirty="0"/>
              <a:t>: </a:t>
            </a:r>
            <a:r>
              <a:rPr lang="it-IT" sz="2400" dirty="0" err="1"/>
              <a:t>anomaly</a:t>
            </a:r>
            <a:r>
              <a:rPr lang="it-IT" sz="2400" dirty="0"/>
              <a:t>, </a:t>
            </a:r>
            <a:r>
              <a:rPr lang="it-IT" sz="2400" dirty="0" err="1"/>
              <a:t>duality</a:t>
            </a:r>
            <a:r>
              <a:rPr lang="it-IT" sz="2400" dirty="0"/>
              <a:t>, </a:t>
            </a:r>
            <a:r>
              <a:rPr lang="it-IT" sz="2400" dirty="0" err="1"/>
              <a:t>monstrous</a:t>
            </a:r>
            <a:r>
              <a:rPr lang="it-IT" sz="2400" dirty="0"/>
              <a:t> </a:t>
            </a:r>
            <a:r>
              <a:rPr lang="it-IT" sz="2400" dirty="0" err="1"/>
              <a:t>metamorphosis</a:t>
            </a:r>
            <a:r>
              <a:rPr lang="it-IT" sz="2400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29/4 </a:t>
            </a:r>
            <a:r>
              <a:rPr lang="it-IT" sz="2400" dirty="0" err="1"/>
              <a:t>W.B.Yeats’s</a:t>
            </a:r>
            <a:r>
              <a:rPr lang="it-IT" sz="2400" dirty="0"/>
              <a:t> Leda and the </a:t>
            </a:r>
            <a:r>
              <a:rPr lang="it-IT" sz="2400" dirty="0" err="1"/>
              <a:t>Swan</a:t>
            </a:r>
            <a:endParaRPr lang="it-IT" sz="2400" dirty="0"/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30/4 </a:t>
            </a:r>
            <a:r>
              <a:rPr lang="it-IT" sz="2400" dirty="0" err="1"/>
              <a:t>R.Kipling</a:t>
            </a:r>
            <a:r>
              <a:rPr lang="it-IT" sz="2400" dirty="0"/>
              <a:t> The Mark of the </a:t>
            </a:r>
            <a:r>
              <a:rPr lang="it-IT" sz="2400" dirty="0" err="1"/>
              <a:t>Beast</a:t>
            </a:r>
            <a:endParaRPr lang="it-IT" sz="2400" dirty="0"/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6/5 </a:t>
            </a:r>
            <a:r>
              <a:rPr lang="it-IT" sz="2400" dirty="0" err="1"/>
              <a:t>D.Dabydeen’s</a:t>
            </a:r>
            <a:r>
              <a:rPr lang="it-IT" sz="2400" dirty="0"/>
              <a:t> Turner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7/5 </a:t>
            </a:r>
            <a:r>
              <a:rPr lang="it-IT" sz="2400" dirty="0" err="1"/>
              <a:t>D.Dabydeen’s</a:t>
            </a:r>
            <a:r>
              <a:rPr lang="it-IT" sz="2400" dirty="0"/>
              <a:t> Turner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13/5 The </a:t>
            </a:r>
            <a:r>
              <a:rPr lang="it-IT" sz="2400" dirty="0" err="1"/>
              <a:t>Philomela</a:t>
            </a:r>
            <a:r>
              <a:rPr lang="it-IT" sz="2400" dirty="0"/>
              <a:t> </a:t>
            </a:r>
            <a:r>
              <a:rPr lang="it-IT" sz="2400" dirty="0" err="1"/>
              <a:t>myth</a:t>
            </a:r>
            <a:r>
              <a:rPr lang="it-IT" sz="2400" dirty="0"/>
              <a:t>, The Waste Land to </a:t>
            </a:r>
            <a:r>
              <a:rPr lang="it-IT" sz="2400" dirty="0" err="1"/>
              <a:t>Foe</a:t>
            </a:r>
            <a:r>
              <a:rPr lang="it-IT" sz="2400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14/5 </a:t>
            </a:r>
            <a:r>
              <a:rPr lang="it-IT" sz="2400" dirty="0" err="1"/>
              <a:t>J.M.Coetzee’s</a:t>
            </a:r>
            <a:r>
              <a:rPr lang="it-IT" sz="2400" dirty="0"/>
              <a:t> </a:t>
            </a:r>
            <a:r>
              <a:rPr lang="it-IT" sz="2400" dirty="0" err="1"/>
              <a:t>FOe</a:t>
            </a:r>
            <a:endParaRPr lang="it-IT" sz="2400" dirty="0"/>
          </a:p>
          <a:p>
            <a:pPr marL="0" indent="0">
              <a:buNone/>
            </a:pPr>
            <a:endParaRPr lang="it-IT" sz="2400" dirty="0"/>
          </a:p>
          <a:p>
            <a:endParaRPr lang="it-IT" sz="2400" dirty="0"/>
          </a:p>
          <a:p>
            <a:pPr marL="0" indent="0">
              <a:buNone/>
            </a:pPr>
            <a:endParaRPr lang="it-IT" sz="24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97146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Course </a:t>
            </a:r>
            <a:r>
              <a:rPr lang="it-IT" dirty="0" err="1"/>
              <a:t>timeline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it-IT" sz="2400" dirty="0"/>
              <a:t>6/5 </a:t>
            </a:r>
            <a:r>
              <a:rPr lang="it-IT" sz="2400" dirty="0" err="1"/>
              <a:t>D.Dabydeen’s</a:t>
            </a:r>
            <a:r>
              <a:rPr lang="it-IT" sz="2400" dirty="0"/>
              <a:t> Turner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7/5 </a:t>
            </a:r>
            <a:r>
              <a:rPr lang="it-IT" sz="2400" dirty="0" err="1"/>
              <a:t>D.Dabydeen’s</a:t>
            </a:r>
            <a:r>
              <a:rPr lang="it-IT" sz="2400" dirty="0"/>
              <a:t> Turner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13/5 The </a:t>
            </a:r>
            <a:r>
              <a:rPr lang="it-IT" sz="2400" dirty="0" err="1"/>
              <a:t>Philomela</a:t>
            </a:r>
            <a:r>
              <a:rPr lang="it-IT" sz="2400" dirty="0"/>
              <a:t> </a:t>
            </a:r>
            <a:r>
              <a:rPr lang="it-IT" sz="2400" dirty="0" err="1"/>
              <a:t>myth</a:t>
            </a:r>
            <a:r>
              <a:rPr lang="it-IT" sz="2400" dirty="0"/>
              <a:t>, from </a:t>
            </a:r>
            <a:r>
              <a:rPr lang="it-IT" sz="2400" dirty="0" err="1"/>
              <a:t>T.S.Eliot’s</a:t>
            </a:r>
            <a:r>
              <a:rPr lang="it-IT" sz="2400" dirty="0"/>
              <a:t> The Waste Land to </a:t>
            </a:r>
            <a:r>
              <a:rPr lang="it-IT" sz="2400" dirty="0" err="1"/>
              <a:t>Foe</a:t>
            </a:r>
            <a:r>
              <a:rPr lang="it-IT" sz="2400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14/5 </a:t>
            </a:r>
            <a:r>
              <a:rPr lang="it-IT" sz="2400" dirty="0" err="1"/>
              <a:t>J.M.Coetzee’s</a:t>
            </a:r>
            <a:r>
              <a:rPr lang="it-IT" sz="2400" dirty="0"/>
              <a:t> </a:t>
            </a:r>
            <a:r>
              <a:rPr lang="it-IT" sz="2400" dirty="0" err="1"/>
              <a:t>FOe</a:t>
            </a:r>
            <a:endParaRPr lang="it-IT" sz="2400" dirty="0"/>
          </a:p>
          <a:p>
            <a:endParaRPr lang="it-IT" sz="2400" dirty="0"/>
          </a:p>
          <a:p>
            <a:pPr marL="0" indent="0">
              <a:buNone/>
            </a:pPr>
            <a:endParaRPr lang="it-IT" sz="24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59919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207</Words>
  <Application>Microsoft Macintosh PowerPoint</Application>
  <PresentationFormat>Presentazione su schermo (4:3)</PresentationFormat>
  <Paragraphs>27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di Office</vt:lpstr>
      <vt:lpstr>  Module timeline</vt:lpstr>
      <vt:lpstr>Course timeline</vt:lpstr>
      <vt:lpstr>Course timeline</vt:lpstr>
    </vt:vector>
  </TitlesOfParts>
  <Company>università di trieste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module</dc:title>
  <dc:creator>Roberta Gefter</dc:creator>
  <cp:lastModifiedBy>Microsoft Office User</cp:lastModifiedBy>
  <cp:revision>15</cp:revision>
  <dcterms:created xsi:type="dcterms:W3CDTF">2017-03-15T21:27:29Z</dcterms:created>
  <dcterms:modified xsi:type="dcterms:W3CDTF">2020-04-11T10:42:27Z</dcterms:modified>
</cp:coreProperties>
</file>