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339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677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03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226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709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00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1377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487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819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0709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05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64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092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4269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1375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576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6169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0290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522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2319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4129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7595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53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038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8046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4288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0509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144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447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62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12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80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192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028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84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66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44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ELEMENTI DELLA COMUNICAZIONE INTERPERSONALE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Emittente</a:t>
            </a:r>
          </a:p>
          <a:p>
            <a:r>
              <a:rPr lang="it-IT" dirty="0"/>
              <a:t>Destinatario</a:t>
            </a:r>
          </a:p>
          <a:p>
            <a:r>
              <a:rPr lang="it-IT" dirty="0"/>
              <a:t>Messaggio</a:t>
            </a:r>
          </a:p>
          <a:p>
            <a:r>
              <a:rPr lang="it-IT" dirty="0"/>
              <a:t>Canale o mezzo</a:t>
            </a:r>
          </a:p>
          <a:p>
            <a:r>
              <a:rPr lang="it-IT" dirty="0"/>
              <a:t>Codice</a:t>
            </a:r>
          </a:p>
          <a:p>
            <a:r>
              <a:rPr lang="it-IT" dirty="0" smtClean="0"/>
              <a:t>Contesto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796847"/>
            <a:ext cx="3233514" cy="2783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572000" y="648866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43</a:t>
            </a:r>
          </a:p>
          <a:p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996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TIPOLOGIE DI CODICI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61662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sz="2800" b="1" dirty="0"/>
              <a:t>Sistema di segni </a:t>
            </a:r>
            <a:r>
              <a:rPr lang="it-IT" sz="2800" dirty="0"/>
              <a:t>(unità combinate e </a:t>
            </a:r>
            <a:r>
              <a:rPr lang="it-IT" sz="2800" dirty="0" smtClean="0"/>
              <a:t>ricombinate); PIN; PW; codici di sicurezza; codici a barre…</a:t>
            </a:r>
          </a:p>
          <a:p>
            <a:pPr marL="0" indent="0">
              <a:buNone/>
            </a:pPr>
            <a:r>
              <a:rPr lang="it-IT" sz="2800" dirty="0" smtClean="0"/>
              <a:t>  </a:t>
            </a:r>
            <a:endParaRPr lang="it-IT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2800" dirty="0"/>
              <a:t>Insieme di </a:t>
            </a:r>
            <a:r>
              <a:rPr lang="it-IT" sz="2800" b="1" dirty="0" smtClean="0"/>
              <a:t>regole</a:t>
            </a:r>
            <a:r>
              <a:rPr lang="it-IT" sz="2800" dirty="0" smtClean="0"/>
              <a:t> (codici giuridici, della strada…)</a:t>
            </a:r>
            <a:endParaRPr lang="it-IT" sz="2800" dirty="0"/>
          </a:p>
          <a:p>
            <a:pPr marL="0" indent="0">
              <a:buNone/>
            </a:pPr>
            <a:endParaRPr lang="it-IT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2800" b="1" dirty="0"/>
              <a:t>Presentativi</a:t>
            </a:r>
            <a:r>
              <a:rPr lang="it-IT" sz="2800" dirty="0"/>
              <a:t>: comunicazione non </a:t>
            </a:r>
            <a:r>
              <a:rPr lang="it-IT" sz="2800" dirty="0" smtClean="0"/>
              <a:t>verbale, abbigliamento…</a:t>
            </a:r>
            <a:endParaRPr lang="it-IT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2800" b="1" dirty="0" smtClean="0"/>
              <a:t>Socio-culturali</a:t>
            </a:r>
            <a:r>
              <a:rPr lang="it-IT" sz="2800" dirty="0"/>
              <a:t>: protocolli, rituali</a:t>
            </a:r>
            <a:r>
              <a:rPr lang="it-IT" sz="2800" dirty="0" smtClean="0"/>
              <a:t>, saluti, etica, galateo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800" b="1" dirty="0" smtClean="0"/>
              <a:t>Rappresentativi</a:t>
            </a:r>
            <a:r>
              <a:rPr lang="it-IT" sz="2800" dirty="0"/>
              <a:t>: linguistici, logici, estetici</a:t>
            </a:r>
          </a:p>
          <a:p>
            <a:pPr marL="0" lvl="0" indent="0">
              <a:buNone/>
            </a:pPr>
            <a:r>
              <a:rPr lang="it-IT" sz="2200" b="1" dirty="0" smtClean="0">
                <a:solidFill>
                  <a:prstClr val="black"/>
                </a:solidFill>
                <a:cs typeface="Arabic Typesetting" panose="03020402040406030203" pitchFamily="66" charset="-78"/>
              </a:rPr>
              <a:t>Esempi </a:t>
            </a:r>
            <a:r>
              <a:rPr lang="it-IT" sz="2200" b="1" dirty="0">
                <a:solidFill>
                  <a:prstClr val="black"/>
                </a:solidFill>
                <a:cs typeface="Arabic Typesetting" panose="03020402040406030203" pitchFamily="66" charset="-78"/>
              </a:rPr>
              <a:t>linguistici (ricombinazioni) che producono significati diversi</a:t>
            </a:r>
            <a:r>
              <a:rPr lang="it-IT" sz="2900" b="1" dirty="0">
                <a:solidFill>
                  <a:prstClr val="black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</a:p>
          <a:p>
            <a:pPr marL="0" lvl="0" indent="0">
              <a:buNone/>
            </a:pPr>
            <a:r>
              <a:rPr lang="it-IT" sz="3000" b="1" dirty="0">
                <a:solidFill>
                  <a:prstClr val="black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posta – pasto</a:t>
            </a:r>
          </a:p>
          <a:p>
            <a:pPr marL="0" lvl="0" indent="0">
              <a:buNone/>
            </a:pPr>
            <a:r>
              <a:rPr lang="it-IT" sz="3000" b="1" dirty="0">
                <a:solidFill>
                  <a:prstClr val="black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torta – ratto – rotta – trota    </a:t>
            </a:r>
          </a:p>
          <a:p>
            <a:pPr marL="0" lvl="0" indent="0">
              <a:buNone/>
            </a:pPr>
            <a:r>
              <a:rPr lang="it-IT" sz="3000" b="1" dirty="0">
                <a:solidFill>
                  <a:prstClr val="black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rito – tiro – tori – orti   </a:t>
            </a:r>
          </a:p>
          <a:p>
            <a:pPr marL="0" lvl="0" indent="0">
              <a:buNone/>
            </a:pPr>
            <a:r>
              <a:rPr lang="it-IT" sz="3000" b="1" dirty="0">
                <a:solidFill>
                  <a:prstClr val="black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bolla – ballo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644008" y="644922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44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387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it-IT" dirty="0" smtClean="0"/>
              <a:t>CODICI ANALOGICI E DIGITALI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007315"/>
              </p:ext>
            </p:extLst>
          </p:nvPr>
        </p:nvGraphicFramePr>
        <p:xfrm>
          <a:off x="142874" y="1196754"/>
          <a:ext cx="9001126" cy="2914325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5005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005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4849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CODICE ANALOGICO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CODICE DIGITALE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4849">
                <a:tc>
                  <a:txBody>
                    <a:bodyPr/>
                    <a:lstStyle/>
                    <a:p>
                      <a:r>
                        <a:rPr lang="it-IT" dirty="0" smtClean="0"/>
                        <a:t>concreto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astratto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4849">
                <a:tc>
                  <a:txBody>
                    <a:bodyPr/>
                    <a:lstStyle/>
                    <a:p>
                      <a:r>
                        <a:rPr lang="it-IT" dirty="0" smtClean="0"/>
                        <a:t>continuo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discontinuo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4849">
                <a:tc>
                  <a:txBody>
                    <a:bodyPr/>
                    <a:lstStyle/>
                    <a:p>
                      <a:r>
                        <a:rPr lang="it-IT" dirty="0" smtClean="0"/>
                        <a:t>«naturale»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arbitrario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4849">
                <a:tc>
                  <a:txBody>
                    <a:bodyPr/>
                    <a:lstStyle/>
                    <a:p>
                      <a:r>
                        <a:rPr lang="it-IT" dirty="0" smtClean="0"/>
                        <a:t>simultaneo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opera</a:t>
                      </a:r>
                      <a:r>
                        <a:rPr lang="it-IT" baseline="0" dirty="0" smtClean="0"/>
                        <a:t> per momenti successivi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4849">
                <a:tc>
                  <a:txBody>
                    <a:bodyPr/>
                    <a:lstStyle/>
                    <a:p>
                      <a:r>
                        <a:rPr lang="it-IT" b="1" dirty="0" smtClean="0"/>
                        <a:t>Oralità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e</a:t>
                      </a:r>
                      <a:r>
                        <a:rPr lang="it-IT" baseline="0" dirty="0" smtClean="0"/>
                        <a:t> comunicazione </a:t>
                      </a:r>
                      <a:r>
                        <a:rPr lang="it-IT" dirty="0" smtClean="0"/>
                        <a:t>non verbale (senso,</a:t>
                      </a:r>
                      <a:r>
                        <a:rPr lang="it-IT" baseline="0" dirty="0" smtClean="0"/>
                        <a:t> impressione, ambiguità)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Scrittura</a:t>
                      </a:r>
                      <a:r>
                        <a:rPr lang="it-IT" dirty="0" smtClean="0"/>
                        <a:t>, </a:t>
                      </a:r>
                      <a:r>
                        <a:rPr lang="it-IT" b="1" dirty="0" smtClean="0"/>
                        <a:t>numerazione</a:t>
                      </a:r>
                      <a:r>
                        <a:rPr lang="it-IT" dirty="0" smtClean="0"/>
                        <a:t>,</a:t>
                      </a:r>
                      <a:r>
                        <a:rPr lang="it-IT" baseline="0" dirty="0" smtClean="0"/>
                        <a:t> elementi singoli, simboli arbitrari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3980" y="4479905"/>
            <a:ext cx="1112787" cy="1072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767" y="4483933"/>
            <a:ext cx="1276821" cy="1064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96532"/>
            <a:ext cx="1544835" cy="1038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" y="5555130"/>
            <a:ext cx="1552213" cy="1033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211" y="4514674"/>
            <a:ext cx="1606902" cy="1069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112" y="4510300"/>
            <a:ext cx="1850787" cy="1025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77" y="5578228"/>
            <a:ext cx="1850787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210" y="5547624"/>
            <a:ext cx="1606902" cy="106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4499992" y="6586340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45</a:t>
            </a:r>
          </a:p>
          <a:p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65904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148</Words>
  <Application>Microsoft Office PowerPoint</Application>
  <PresentationFormat>Presentazione su schermo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1_Tema di Office</vt:lpstr>
      <vt:lpstr>Tema di Office</vt:lpstr>
      <vt:lpstr>2_Tema di Office</vt:lpstr>
      <vt:lpstr>ELEMENTI DELLA COMUNICAZIONE INTERPERSONALE</vt:lpstr>
      <vt:lpstr>TIPOLOGIE DI CODICI</vt:lpstr>
      <vt:lpstr>CODICI ANALOGICI E DIGITALI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ELEMENTI DELLA COMUNICAZIONE INTERPERSONALE</dc:title>
  <dc:creator>Elena</dc:creator>
  <cp:lastModifiedBy>Elena</cp:lastModifiedBy>
  <cp:revision>1</cp:revision>
  <dcterms:created xsi:type="dcterms:W3CDTF">2020-04-13T17:13:39Z</dcterms:created>
  <dcterms:modified xsi:type="dcterms:W3CDTF">2020-04-13T17:17:18Z</dcterms:modified>
</cp:coreProperties>
</file>