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70" r:id="rId4"/>
    <p:sldId id="269" r:id="rId5"/>
    <p:sldId id="294" r:id="rId6"/>
    <p:sldId id="271" r:id="rId7"/>
    <p:sldId id="282" r:id="rId8"/>
    <p:sldId id="288" r:id="rId9"/>
    <p:sldId id="276" r:id="rId10"/>
    <p:sldId id="31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 varScale="1">
        <p:scale>
          <a:sx n="98" d="100"/>
          <a:sy n="98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1528-7712-45FD-B233-E6F59EBE9533}" type="datetimeFigureOut">
              <a:rPr lang="en-GB" smtClean="0"/>
              <a:pPr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D944-BD9D-4128-87A0-96941E374FB9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13" y="836712"/>
            <a:ext cx="8402169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981075"/>
            <a:ext cx="6724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961"/>
            <a:ext cx="5040559" cy="67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71463"/>
            <a:ext cx="7524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66" y="1196752"/>
            <a:ext cx="8770134" cy="43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340768"/>
            <a:ext cx="9105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23838"/>
            <a:ext cx="86391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17122" cy="32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61913"/>
            <a:ext cx="671512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95263"/>
            <a:ext cx="91154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309563"/>
            <a:ext cx="61817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 6 sub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 6 subduction</Template>
  <TotalTime>27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less 6 subduction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Angelo</cp:lastModifiedBy>
  <cp:revision>1</cp:revision>
  <dcterms:created xsi:type="dcterms:W3CDTF">2016-03-15T17:41:16Z</dcterms:created>
  <dcterms:modified xsi:type="dcterms:W3CDTF">2016-03-15T18:08:23Z</dcterms:modified>
</cp:coreProperties>
</file>