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70" r:id="rId4"/>
    <p:sldId id="263" r:id="rId5"/>
    <p:sldId id="264" r:id="rId6"/>
    <p:sldId id="265" r:id="rId7"/>
    <p:sldId id="266" r:id="rId8"/>
    <p:sldId id="271" r:id="rId9"/>
    <p:sldId id="267" r:id="rId10"/>
    <p:sldId id="268" r:id="rId11"/>
    <p:sldId id="269" r:id="rId12"/>
    <p:sldId id="272" r:id="rId13"/>
    <p:sldId id="273" r:id="rId14"/>
    <p:sldId id="274" r:id="rId15"/>
    <p:sldId id="257" r:id="rId16"/>
    <p:sldId id="258" r:id="rId17"/>
    <p:sldId id="259" r:id="rId18"/>
    <p:sldId id="260" r:id="rId19"/>
    <p:sldId id="261" r:id="rId2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81" autoAdjust="0"/>
    <p:restoredTop sz="94660"/>
  </p:normalViewPr>
  <p:slideViewPr>
    <p:cSldViewPr>
      <p:cViewPr varScale="1">
        <p:scale>
          <a:sx n="108" d="100"/>
          <a:sy n="108" d="100"/>
        </p:scale>
        <p:origin x="190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C5EC8F-61DB-42A2-95A0-0E8060B1399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r-FR"/>
        </a:p>
      </dgm:t>
    </dgm:pt>
    <dgm:pt modelId="{F8EB4E57-89E9-4F91-9778-69CAD0D51E57}">
      <dgm:prSet/>
      <dgm:spPr/>
      <dgm:t>
        <a:bodyPr/>
        <a:lstStyle/>
        <a:p>
          <a:r>
            <a:rPr lang="fr-FR"/>
            <a:t>Molière</a:t>
          </a:r>
          <a:endParaRPr lang="it-IT"/>
        </a:p>
      </dgm:t>
    </dgm:pt>
    <dgm:pt modelId="{FB9076CE-33BE-43E8-9542-98BAB5F93525}" type="parTrans" cxnId="{EAC85FEF-7C64-417F-85C8-ED374574D041}">
      <dgm:prSet/>
      <dgm:spPr/>
      <dgm:t>
        <a:bodyPr/>
        <a:lstStyle/>
        <a:p>
          <a:endParaRPr lang="fr-FR"/>
        </a:p>
      </dgm:t>
    </dgm:pt>
    <dgm:pt modelId="{FD20FDD2-AE8A-43AC-8D6E-2F3D4778E523}" type="sibTrans" cxnId="{EAC85FEF-7C64-417F-85C8-ED374574D041}">
      <dgm:prSet/>
      <dgm:spPr/>
      <dgm:t>
        <a:bodyPr/>
        <a:lstStyle/>
        <a:p>
          <a:endParaRPr lang="fr-FR"/>
        </a:p>
      </dgm:t>
    </dgm:pt>
    <dgm:pt modelId="{2594455E-BF99-4FD7-8B3F-B58D8C8EF322}" type="pres">
      <dgm:prSet presAssocID="{C8C5EC8F-61DB-42A2-95A0-0E8060B1399F}" presName="linear" presStyleCnt="0">
        <dgm:presLayoutVars>
          <dgm:animLvl val="lvl"/>
          <dgm:resizeHandles val="exact"/>
        </dgm:presLayoutVars>
      </dgm:prSet>
      <dgm:spPr/>
    </dgm:pt>
    <dgm:pt modelId="{CEF64637-A64E-496B-B421-8532A1D74682}" type="pres">
      <dgm:prSet presAssocID="{F8EB4E57-89E9-4F91-9778-69CAD0D51E57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E2A41419-39CF-48ED-9AF5-ACDB8F4AF71C}" type="presOf" srcId="{C8C5EC8F-61DB-42A2-95A0-0E8060B1399F}" destId="{2594455E-BF99-4FD7-8B3F-B58D8C8EF322}" srcOrd="0" destOrd="0" presId="urn:microsoft.com/office/officeart/2005/8/layout/vList2"/>
    <dgm:cxn modelId="{CE9D3535-8A4F-4A17-A3ED-2CD48F859939}" type="presOf" srcId="{F8EB4E57-89E9-4F91-9778-69CAD0D51E57}" destId="{CEF64637-A64E-496B-B421-8532A1D74682}" srcOrd="0" destOrd="0" presId="urn:microsoft.com/office/officeart/2005/8/layout/vList2"/>
    <dgm:cxn modelId="{EAC85FEF-7C64-417F-85C8-ED374574D041}" srcId="{C8C5EC8F-61DB-42A2-95A0-0E8060B1399F}" destId="{F8EB4E57-89E9-4F91-9778-69CAD0D51E57}" srcOrd="0" destOrd="0" parTransId="{FB9076CE-33BE-43E8-9542-98BAB5F93525}" sibTransId="{FD20FDD2-AE8A-43AC-8D6E-2F3D4778E523}"/>
    <dgm:cxn modelId="{BB7F0F81-4FB1-4809-B571-B0A8B01E3F96}" type="presParOf" srcId="{2594455E-BF99-4FD7-8B3F-B58D8C8EF322}" destId="{CEF64637-A64E-496B-B421-8532A1D7468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61769ED-409A-4181-8ED7-D363BDF4844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r-FR"/>
        </a:p>
      </dgm:t>
    </dgm:pt>
    <dgm:pt modelId="{9194304C-B647-4119-92BC-4F6D4EDF4B1E}">
      <dgm:prSet custT="1"/>
      <dgm:spPr/>
      <dgm:t>
        <a:bodyPr/>
        <a:lstStyle/>
        <a:p>
          <a:pPr algn="ctr"/>
          <a:r>
            <a:rPr lang="fr-FR" sz="3600" i="1" dirty="0"/>
            <a:t>Vie et œuvre</a:t>
          </a:r>
          <a:endParaRPr lang="it-IT" sz="3600" i="1" dirty="0"/>
        </a:p>
      </dgm:t>
    </dgm:pt>
    <dgm:pt modelId="{CE95646B-5B7C-480E-BE4F-DABDDE8F6634}" type="parTrans" cxnId="{437C9B46-D856-40EA-B349-F4F186C9562C}">
      <dgm:prSet/>
      <dgm:spPr/>
      <dgm:t>
        <a:bodyPr/>
        <a:lstStyle/>
        <a:p>
          <a:endParaRPr lang="fr-FR"/>
        </a:p>
      </dgm:t>
    </dgm:pt>
    <dgm:pt modelId="{00B97C28-8CEE-4376-BDAB-D78B50E0618C}" type="sibTrans" cxnId="{437C9B46-D856-40EA-B349-F4F186C9562C}">
      <dgm:prSet/>
      <dgm:spPr/>
      <dgm:t>
        <a:bodyPr/>
        <a:lstStyle/>
        <a:p>
          <a:endParaRPr lang="fr-FR"/>
        </a:p>
      </dgm:t>
    </dgm:pt>
    <dgm:pt modelId="{790B64CA-BBB9-4856-A853-FAA99A90468F}" type="pres">
      <dgm:prSet presAssocID="{561769ED-409A-4181-8ED7-D363BDF48441}" presName="linear" presStyleCnt="0">
        <dgm:presLayoutVars>
          <dgm:animLvl val="lvl"/>
          <dgm:resizeHandles val="exact"/>
        </dgm:presLayoutVars>
      </dgm:prSet>
      <dgm:spPr/>
    </dgm:pt>
    <dgm:pt modelId="{D64E8C6C-54D4-439B-BE4D-68CBE850E5B1}" type="pres">
      <dgm:prSet presAssocID="{9194304C-B647-4119-92BC-4F6D4EDF4B1E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EBEC4211-C0B1-439D-AC41-11B4FB6A5D5F}" type="presOf" srcId="{561769ED-409A-4181-8ED7-D363BDF48441}" destId="{790B64CA-BBB9-4856-A853-FAA99A90468F}" srcOrd="0" destOrd="0" presId="urn:microsoft.com/office/officeart/2005/8/layout/vList2"/>
    <dgm:cxn modelId="{3E2F9631-565E-4340-9DD5-0C465447D8D9}" type="presOf" srcId="{9194304C-B647-4119-92BC-4F6D4EDF4B1E}" destId="{D64E8C6C-54D4-439B-BE4D-68CBE850E5B1}" srcOrd="0" destOrd="0" presId="urn:microsoft.com/office/officeart/2005/8/layout/vList2"/>
    <dgm:cxn modelId="{437C9B46-D856-40EA-B349-F4F186C9562C}" srcId="{561769ED-409A-4181-8ED7-D363BDF48441}" destId="{9194304C-B647-4119-92BC-4F6D4EDF4B1E}" srcOrd="0" destOrd="0" parTransId="{CE95646B-5B7C-480E-BE4F-DABDDE8F6634}" sibTransId="{00B97C28-8CEE-4376-BDAB-D78B50E0618C}"/>
    <dgm:cxn modelId="{71DBC7CB-E051-47A9-937C-CFAC2083EB12}" type="presParOf" srcId="{790B64CA-BBB9-4856-A853-FAA99A90468F}" destId="{D64E8C6C-54D4-439B-BE4D-68CBE850E5B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92515AF-A1F0-4C2F-83FE-C6428366E598}" type="doc">
      <dgm:prSet loTypeId="urn:microsoft.com/office/officeart/2005/8/layout/vList2" loCatId="list" qsTypeId="urn:microsoft.com/office/officeart/2005/8/quickstyle/3d4" qsCatId="3D" csTypeId="urn:microsoft.com/office/officeart/2005/8/colors/colorful1" csCatId="colorful"/>
      <dgm:spPr/>
      <dgm:t>
        <a:bodyPr/>
        <a:lstStyle/>
        <a:p>
          <a:endParaRPr lang="fr-FR"/>
        </a:p>
      </dgm:t>
    </dgm:pt>
    <dgm:pt modelId="{A8083F37-9F0E-45F1-9BB0-A9CE4CC1254F}">
      <dgm:prSet/>
      <dgm:spPr/>
      <dgm:t>
        <a:bodyPr/>
        <a:lstStyle/>
        <a:p>
          <a:r>
            <a:rPr lang="fr-FR" dirty="0"/>
            <a:t>Les références de Molière</a:t>
          </a:r>
          <a:endParaRPr lang="it-IT" dirty="0"/>
        </a:p>
      </dgm:t>
    </dgm:pt>
    <dgm:pt modelId="{F9260A4F-F282-4BE2-AABD-8CA8A6B4C96B}" type="parTrans" cxnId="{8F9F4BF9-DFA1-4D9D-BE4D-AE70295F3182}">
      <dgm:prSet/>
      <dgm:spPr/>
      <dgm:t>
        <a:bodyPr/>
        <a:lstStyle/>
        <a:p>
          <a:endParaRPr lang="fr-FR"/>
        </a:p>
      </dgm:t>
    </dgm:pt>
    <dgm:pt modelId="{B1DF2DE7-3AC6-47BF-AC9F-F93E313D779C}" type="sibTrans" cxnId="{8F9F4BF9-DFA1-4D9D-BE4D-AE70295F3182}">
      <dgm:prSet/>
      <dgm:spPr/>
      <dgm:t>
        <a:bodyPr/>
        <a:lstStyle/>
        <a:p>
          <a:endParaRPr lang="fr-FR"/>
        </a:p>
      </dgm:t>
    </dgm:pt>
    <dgm:pt modelId="{FEBA762A-768D-4024-81EF-CBA66675F07C}" type="pres">
      <dgm:prSet presAssocID="{792515AF-A1F0-4C2F-83FE-C6428366E598}" presName="linear" presStyleCnt="0">
        <dgm:presLayoutVars>
          <dgm:animLvl val="lvl"/>
          <dgm:resizeHandles val="exact"/>
        </dgm:presLayoutVars>
      </dgm:prSet>
      <dgm:spPr/>
    </dgm:pt>
    <dgm:pt modelId="{A7BC4A5C-86A3-4F2C-8959-E2EBAD3B588C}" type="pres">
      <dgm:prSet presAssocID="{A8083F37-9F0E-45F1-9BB0-A9CE4CC1254F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5FC8F064-F9DE-4B75-B979-A805E20A82E0}" type="presOf" srcId="{792515AF-A1F0-4C2F-83FE-C6428366E598}" destId="{FEBA762A-768D-4024-81EF-CBA66675F07C}" srcOrd="0" destOrd="0" presId="urn:microsoft.com/office/officeart/2005/8/layout/vList2"/>
    <dgm:cxn modelId="{8F9F4BF9-DFA1-4D9D-BE4D-AE70295F3182}" srcId="{792515AF-A1F0-4C2F-83FE-C6428366E598}" destId="{A8083F37-9F0E-45F1-9BB0-A9CE4CC1254F}" srcOrd="0" destOrd="0" parTransId="{F9260A4F-F282-4BE2-AABD-8CA8A6B4C96B}" sibTransId="{B1DF2DE7-3AC6-47BF-AC9F-F93E313D779C}"/>
    <dgm:cxn modelId="{F0A927FB-6F8A-4971-83B0-1037EC22F67B}" type="presOf" srcId="{A8083F37-9F0E-45F1-9BB0-A9CE4CC1254F}" destId="{A7BC4A5C-86A3-4F2C-8959-E2EBAD3B588C}" srcOrd="0" destOrd="0" presId="urn:microsoft.com/office/officeart/2005/8/layout/vList2"/>
    <dgm:cxn modelId="{47A1D347-0ED5-491F-9995-E5DBD820EB41}" type="presParOf" srcId="{FEBA762A-768D-4024-81EF-CBA66675F07C}" destId="{A7BC4A5C-86A3-4F2C-8959-E2EBAD3B588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334CC84-62E9-4CFF-8FD8-784CC905E85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r-FR"/>
        </a:p>
      </dgm:t>
    </dgm:pt>
    <dgm:pt modelId="{A1B3C0CB-4A4C-4039-AD14-6AF25D14F1DD}">
      <dgm:prSet/>
      <dgm:spPr/>
      <dgm:t>
        <a:bodyPr/>
        <a:lstStyle/>
        <a:p>
          <a:r>
            <a:rPr lang="fr-FR" i="1"/>
            <a:t>Commedia dell’arte</a:t>
          </a:r>
          <a:endParaRPr lang="it-IT"/>
        </a:p>
      </dgm:t>
    </dgm:pt>
    <dgm:pt modelId="{D457F9FC-7797-4180-9AA1-7BF3E083BD18}" type="parTrans" cxnId="{27666F4A-6240-40FF-99C9-513D8AC05266}">
      <dgm:prSet/>
      <dgm:spPr/>
      <dgm:t>
        <a:bodyPr/>
        <a:lstStyle/>
        <a:p>
          <a:endParaRPr lang="fr-FR"/>
        </a:p>
      </dgm:t>
    </dgm:pt>
    <dgm:pt modelId="{F9012C3A-29B5-4B91-BF32-78A45AC7AD26}" type="sibTrans" cxnId="{27666F4A-6240-40FF-99C9-513D8AC05266}">
      <dgm:prSet/>
      <dgm:spPr/>
      <dgm:t>
        <a:bodyPr/>
        <a:lstStyle/>
        <a:p>
          <a:endParaRPr lang="fr-FR"/>
        </a:p>
      </dgm:t>
    </dgm:pt>
    <dgm:pt modelId="{602FB9EB-3000-4D12-90A0-604F6EEBFD02}">
      <dgm:prSet/>
      <dgm:spPr/>
      <dgm:t>
        <a:bodyPr/>
        <a:lstStyle/>
        <a:p>
          <a:r>
            <a:rPr lang="fr-FR"/>
            <a:t>Théatre du sud de la France</a:t>
          </a:r>
          <a:endParaRPr lang="it-IT"/>
        </a:p>
      </dgm:t>
    </dgm:pt>
    <dgm:pt modelId="{2896940F-8BBB-49A7-8F43-A7A3B072290B}" type="parTrans" cxnId="{490C4D38-F1E0-4807-8707-92A87B4BEE3E}">
      <dgm:prSet/>
      <dgm:spPr/>
      <dgm:t>
        <a:bodyPr/>
        <a:lstStyle/>
        <a:p>
          <a:endParaRPr lang="fr-FR"/>
        </a:p>
      </dgm:t>
    </dgm:pt>
    <dgm:pt modelId="{95D74EB3-E364-4206-A96E-DBA7084C7AF9}" type="sibTrans" cxnId="{490C4D38-F1E0-4807-8707-92A87B4BEE3E}">
      <dgm:prSet/>
      <dgm:spPr/>
      <dgm:t>
        <a:bodyPr/>
        <a:lstStyle/>
        <a:p>
          <a:endParaRPr lang="fr-FR"/>
        </a:p>
      </dgm:t>
    </dgm:pt>
    <dgm:pt modelId="{23DF5EE4-30EC-443F-86D2-9A953DB621B8}" type="pres">
      <dgm:prSet presAssocID="{D334CC84-62E9-4CFF-8FD8-784CC905E855}" presName="linear" presStyleCnt="0">
        <dgm:presLayoutVars>
          <dgm:animLvl val="lvl"/>
          <dgm:resizeHandles val="exact"/>
        </dgm:presLayoutVars>
      </dgm:prSet>
      <dgm:spPr/>
    </dgm:pt>
    <dgm:pt modelId="{886959FE-D7B0-45D8-A11B-EE550E2FAB36}" type="pres">
      <dgm:prSet presAssocID="{A1B3C0CB-4A4C-4039-AD14-6AF25D14F1D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B493BB2-B71B-4F7B-BE32-689238768224}" type="pres">
      <dgm:prSet presAssocID="{F9012C3A-29B5-4B91-BF32-78A45AC7AD26}" presName="spacer" presStyleCnt="0"/>
      <dgm:spPr/>
    </dgm:pt>
    <dgm:pt modelId="{42324B20-7079-4794-AA92-7194E14C9BA7}" type="pres">
      <dgm:prSet presAssocID="{602FB9EB-3000-4D12-90A0-604F6EEBFD02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E131B32F-08D2-4CCF-A1FF-7240E8A029CA}" type="presOf" srcId="{D334CC84-62E9-4CFF-8FD8-784CC905E855}" destId="{23DF5EE4-30EC-443F-86D2-9A953DB621B8}" srcOrd="0" destOrd="0" presId="urn:microsoft.com/office/officeart/2005/8/layout/vList2"/>
    <dgm:cxn modelId="{490C4D38-F1E0-4807-8707-92A87B4BEE3E}" srcId="{D334CC84-62E9-4CFF-8FD8-784CC905E855}" destId="{602FB9EB-3000-4D12-90A0-604F6EEBFD02}" srcOrd="1" destOrd="0" parTransId="{2896940F-8BBB-49A7-8F43-A7A3B072290B}" sibTransId="{95D74EB3-E364-4206-A96E-DBA7084C7AF9}"/>
    <dgm:cxn modelId="{27666F4A-6240-40FF-99C9-513D8AC05266}" srcId="{D334CC84-62E9-4CFF-8FD8-784CC905E855}" destId="{A1B3C0CB-4A4C-4039-AD14-6AF25D14F1DD}" srcOrd="0" destOrd="0" parTransId="{D457F9FC-7797-4180-9AA1-7BF3E083BD18}" sibTransId="{F9012C3A-29B5-4B91-BF32-78A45AC7AD26}"/>
    <dgm:cxn modelId="{2EC1AAB5-6C56-4995-8E22-10941C0B2B8D}" type="presOf" srcId="{A1B3C0CB-4A4C-4039-AD14-6AF25D14F1DD}" destId="{886959FE-D7B0-45D8-A11B-EE550E2FAB36}" srcOrd="0" destOrd="0" presId="urn:microsoft.com/office/officeart/2005/8/layout/vList2"/>
    <dgm:cxn modelId="{FEBDB9EA-6187-4BBE-979D-3A882670FC4A}" type="presOf" srcId="{602FB9EB-3000-4D12-90A0-604F6EEBFD02}" destId="{42324B20-7079-4794-AA92-7194E14C9BA7}" srcOrd="0" destOrd="0" presId="urn:microsoft.com/office/officeart/2005/8/layout/vList2"/>
    <dgm:cxn modelId="{87A5817E-E628-4341-9167-752E7156D732}" type="presParOf" srcId="{23DF5EE4-30EC-443F-86D2-9A953DB621B8}" destId="{886959FE-D7B0-45D8-A11B-EE550E2FAB36}" srcOrd="0" destOrd="0" presId="urn:microsoft.com/office/officeart/2005/8/layout/vList2"/>
    <dgm:cxn modelId="{FB5E330E-06F4-4EEE-B09A-8FC2E8DEE716}" type="presParOf" srcId="{23DF5EE4-30EC-443F-86D2-9A953DB621B8}" destId="{1B493BB2-B71B-4F7B-BE32-689238768224}" srcOrd="1" destOrd="0" presId="urn:microsoft.com/office/officeart/2005/8/layout/vList2"/>
    <dgm:cxn modelId="{04145000-1A1B-4E1E-8E80-6DB2AF2FB98C}" type="presParOf" srcId="{23DF5EE4-30EC-443F-86D2-9A953DB621B8}" destId="{42324B20-7079-4794-AA92-7194E14C9BA7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BC31F50-7870-42AE-B6B3-2C11ED9D377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65082C9-D894-4200-B419-F97C785006B0}">
      <dgm:prSet/>
      <dgm:spPr/>
      <dgm:t>
        <a:bodyPr/>
        <a:lstStyle/>
        <a:p>
          <a:pPr algn="ctr"/>
          <a:r>
            <a:rPr lang="fr-FR" i="1" dirty="0"/>
            <a:t>Tartuffe</a:t>
          </a:r>
          <a:endParaRPr lang="it-IT" dirty="0"/>
        </a:p>
      </dgm:t>
    </dgm:pt>
    <dgm:pt modelId="{C601A157-E497-4E05-9985-AD3BECED7292}" type="parTrans" cxnId="{D2686353-9CB7-4AF0-B3EB-2143C4BE18B5}">
      <dgm:prSet/>
      <dgm:spPr/>
      <dgm:t>
        <a:bodyPr/>
        <a:lstStyle/>
        <a:p>
          <a:endParaRPr lang="fr-FR"/>
        </a:p>
      </dgm:t>
    </dgm:pt>
    <dgm:pt modelId="{117EFE2D-E45A-471C-AF9D-572AB5B2A32F}" type="sibTrans" cxnId="{D2686353-9CB7-4AF0-B3EB-2143C4BE18B5}">
      <dgm:prSet/>
      <dgm:spPr/>
      <dgm:t>
        <a:bodyPr/>
        <a:lstStyle/>
        <a:p>
          <a:endParaRPr lang="fr-FR"/>
        </a:p>
      </dgm:t>
    </dgm:pt>
    <dgm:pt modelId="{085FE470-799F-4EFD-BFFD-6B7C8C3A13DE}" type="pres">
      <dgm:prSet presAssocID="{1BC31F50-7870-42AE-B6B3-2C11ED9D3773}" presName="linear" presStyleCnt="0">
        <dgm:presLayoutVars>
          <dgm:animLvl val="lvl"/>
          <dgm:resizeHandles val="exact"/>
        </dgm:presLayoutVars>
      </dgm:prSet>
      <dgm:spPr/>
    </dgm:pt>
    <dgm:pt modelId="{98D907A2-F536-44FE-8660-FBA034F6C42F}" type="pres">
      <dgm:prSet presAssocID="{965082C9-D894-4200-B419-F97C785006B0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E382225E-EA22-431B-9884-F2FC6598A3FD}" type="presOf" srcId="{965082C9-D894-4200-B419-F97C785006B0}" destId="{98D907A2-F536-44FE-8660-FBA034F6C42F}" srcOrd="0" destOrd="0" presId="urn:microsoft.com/office/officeart/2005/8/layout/vList2"/>
    <dgm:cxn modelId="{D2686353-9CB7-4AF0-B3EB-2143C4BE18B5}" srcId="{1BC31F50-7870-42AE-B6B3-2C11ED9D3773}" destId="{965082C9-D894-4200-B419-F97C785006B0}" srcOrd="0" destOrd="0" parTransId="{C601A157-E497-4E05-9985-AD3BECED7292}" sibTransId="{117EFE2D-E45A-471C-AF9D-572AB5B2A32F}"/>
    <dgm:cxn modelId="{3FCC3ADC-E535-4C58-92A9-F6BF9139F191}" type="presOf" srcId="{1BC31F50-7870-42AE-B6B3-2C11ED9D3773}" destId="{085FE470-799F-4EFD-BFFD-6B7C8C3A13DE}" srcOrd="0" destOrd="0" presId="urn:microsoft.com/office/officeart/2005/8/layout/vList2"/>
    <dgm:cxn modelId="{575BF51D-B73A-47BB-BAB6-F683339095FD}" type="presParOf" srcId="{085FE470-799F-4EFD-BFFD-6B7C8C3A13DE}" destId="{98D907A2-F536-44FE-8660-FBA034F6C42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A52CC42-9F74-4BFB-B773-87E4EB1D0F3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r-FR"/>
        </a:p>
      </dgm:t>
    </dgm:pt>
    <dgm:pt modelId="{A2D605C3-318B-4234-8C68-06E954080AAC}">
      <dgm:prSet/>
      <dgm:spPr/>
      <dgm:t>
        <a:bodyPr/>
        <a:lstStyle/>
        <a:p>
          <a:pPr algn="ctr"/>
          <a:r>
            <a:rPr lang="fr-FR" dirty="0"/>
            <a:t>À Paris…</a:t>
          </a:r>
          <a:endParaRPr lang="it-IT" dirty="0"/>
        </a:p>
      </dgm:t>
    </dgm:pt>
    <dgm:pt modelId="{1F3E8C9B-EFFB-4251-834E-04DA8BB68BC3}" type="parTrans" cxnId="{0F2265F7-0051-41E8-B066-4D37DF5584F0}">
      <dgm:prSet/>
      <dgm:spPr/>
      <dgm:t>
        <a:bodyPr/>
        <a:lstStyle/>
        <a:p>
          <a:endParaRPr lang="fr-FR"/>
        </a:p>
      </dgm:t>
    </dgm:pt>
    <dgm:pt modelId="{8F134321-CECE-4C7E-9B1D-E7F6E137C6F5}" type="sibTrans" cxnId="{0F2265F7-0051-41E8-B066-4D37DF5584F0}">
      <dgm:prSet/>
      <dgm:spPr/>
      <dgm:t>
        <a:bodyPr/>
        <a:lstStyle/>
        <a:p>
          <a:endParaRPr lang="fr-FR"/>
        </a:p>
      </dgm:t>
    </dgm:pt>
    <dgm:pt modelId="{6AA7D8AB-9B60-4B5F-9D27-4B8A443372C6}" type="pres">
      <dgm:prSet presAssocID="{3A52CC42-9F74-4BFB-B773-87E4EB1D0F33}" presName="linear" presStyleCnt="0">
        <dgm:presLayoutVars>
          <dgm:animLvl val="lvl"/>
          <dgm:resizeHandles val="exact"/>
        </dgm:presLayoutVars>
      </dgm:prSet>
      <dgm:spPr/>
    </dgm:pt>
    <dgm:pt modelId="{4A4DB53D-F067-4869-8305-D34AA4217365}" type="pres">
      <dgm:prSet presAssocID="{A2D605C3-318B-4234-8C68-06E954080AAC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5008641D-A9AD-4958-91A1-5CC1B77DB821}" type="presOf" srcId="{A2D605C3-318B-4234-8C68-06E954080AAC}" destId="{4A4DB53D-F067-4869-8305-D34AA4217365}" srcOrd="0" destOrd="0" presId="urn:microsoft.com/office/officeart/2005/8/layout/vList2"/>
    <dgm:cxn modelId="{CB43B8E8-B25B-4A78-B948-AD2993F941C7}" type="presOf" srcId="{3A52CC42-9F74-4BFB-B773-87E4EB1D0F33}" destId="{6AA7D8AB-9B60-4B5F-9D27-4B8A443372C6}" srcOrd="0" destOrd="0" presId="urn:microsoft.com/office/officeart/2005/8/layout/vList2"/>
    <dgm:cxn modelId="{0F2265F7-0051-41E8-B066-4D37DF5584F0}" srcId="{3A52CC42-9F74-4BFB-B773-87E4EB1D0F33}" destId="{A2D605C3-318B-4234-8C68-06E954080AAC}" srcOrd="0" destOrd="0" parTransId="{1F3E8C9B-EFFB-4251-834E-04DA8BB68BC3}" sibTransId="{8F134321-CECE-4C7E-9B1D-E7F6E137C6F5}"/>
    <dgm:cxn modelId="{F0A3BB46-F1E5-4B71-9753-0B2ED1F03477}" type="presParOf" srcId="{6AA7D8AB-9B60-4B5F-9D27-4B8A443372C6}" destId="{4A4DB53D-F067-4869-8305-D34AA421736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8F34D40-5B1E-4D95-9DB9-61F8255E3E7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r-FR"/>
        </a:p>
      </dgm:t>
    </dgm:pt>
    <dgm:pt modelId="{CEC29F3F-0C74-4DC8-9DDB-85D6449E942F}">
      <dgm:prSet/>
      <dgm:spPr/>
      <dgm:t>
        <a:bodyPr/>
        <a:lstStyle/>
        <a:p>
          <a:pPr algn="ctr"/>
          <a:r>
            <a:rPr lang="fr-FR" dirty="0"/>
            <a:t>À Versailles</a:t>
          </a:r>
          <a:endParaRPr lang="it-IT" dirty="0"/>
        </a:p>
      </dgm:t>
    </dgm:pt>
    <dgm:pt modelId="{7637E343-F19E-4013-98DB-68AD15EBE337}" type="parTrans" cxnId="{791DD347-6C71-4D8E-84BF-00C386437C0C}">
      <dgm:prSet/>
      <dgm:spPr/>
      <dgm:t>
        <a:bodyPr/>
        <a:lstStyle/>
        <a:p>
          <a:endParaRPr lang="fr-FR"/>
        </a:p>
      </dgm:t>
    </dgm:pt>
    <dgm:pt modelId="{6F4D4DB6-17B2-4205-A639-F5D9D48930FD}" type="sibTrans" cxnId="{791DD347-6C71-4D8E-84BF-00C386437C0C}">
      <dgm:prSet/>
      <dgm:spPr/>
      <dgm:t>
        <a:bodyPr/>
        <a:lstStyle/>
        <a:p>
          <a:endParaRPr lang="fr-FR"/>
        </a:p>
      </dgm:t>
    </dgm:pt>
    <dgm:pt modelId="{0E7CD096-6868-4583-8B46-BE866CDDA7CE}" type="pres">
      <dgm:prSet presAssocID="{78F34D40-5B1E-4D95-9DB9-61F8255E3E79}" presName="linear" presStyleCnt="0">
        <dgm:presLayoutVars>
          <dgm:animLvl val="lvl"/>
          <dgm:resizeHandles val="exact"/>
        </dgm:presLayoutVars>
      </dgm:prSet>
      <dgm:spPr/>
    </dgm:pt>
    <dgm:pt modelId="{DD89D1DA-AE5F-4B09-9895-1E5103BF7E4D}" type="pres">
      <dgm:prSet presAssocID="{CEC29F3F-0C74-4DC8-9DDB-85D6449E942F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791DD347-6C71-4D8E-84BF-00C386437C0C}" srcId="{78F34D40-5B1E-4D95-9DB9-61F8255E3E79}" destId="{CEC29F3F-0C74-4DC8-9DDB-85D6449E942F}" srcOrd="0" destOrd="0" parTransId="{7637E343-F19E-4013-98DB-68AD15EBE337}" sibTransId="{6F4D4DB6-17B2-4205-A639-F5D9D48930FD}"/>
    <dgm:cxn modelId="{C82CE77B-B771-4046-8EA9-FF78B738E0CE}" type="presOf" srcId="{78F34D40-5B1E-4D95-9DB9-61F8255E3E79}" destId="{0E7CD096-6868-4583-8B46-BE866CDDA7CE}" srcOrd="0" destOrd="0" presId="urn:microsoft.com/office/officeart/2005/8/layout/vList2"/>
    <dgm:cxn modelId="{1305EDAB-1ECC-4BA0-89B5-9A0DFA3585A9}" type="presOf" srcId="{CEC29F3F-0C74-4DC8-9DDB-85D6449E942F}" destId="{DD89D1DA-AE5F-4B09-9895-1E5103BF7E4D}" srcOrd="0" destOrd="0" presId="urn:microsoft.com/office/officeart/2005/8/layout/vList2"/>
    <dgm:cxn modelId="{C46B615E-C5E6-486F-A992-D154933CC2F8}" type="presParOf" srcId="{0E7CD096-6868-4583-8B46-BE866CDDA7CE}" destId="{DD89D1DA-AE5F-4B09-9895-1E5103BF7E4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36C0F6B-9B8B-4BE5-BFB8-9F094522357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r-FR"/>
        </a:p>
      </dgm:t>
    </dgm:pt>
    <dgm:pt modelId="{E5335DC2-C6FE-4395-A464-C6A407B06DC2}">
      <dgm:prSet/>
      <dgm:spPr/>
      <dgm:t>
        <a:bodyPr/>
        <a:lstStyle/>
        <a:p>
          <a:pPr algn="ctr"/>
          <a:r>
            <a:rPr lang="fr-FR" dirty="0"/>
            <a:t>Mourir sur scène</a:t>
          </a:r>
          <a:endParaRPr lang="it-IT" dirty="0"/>
        </a:p>
      </dgm:t>
    </dgm:pt>
    <dgm:pt modelId="{8B5A5661-CB69-4C0E-A145-6C73661EE95B}" type="parTrans" cxnId="{FD179E2D-2FD0-42CB-8951-AE009961A6DE}">
      <dgm:prSet/>
      <dgm:spPr/>
      <dgm:t>
        <a:bodyPr/>
        <a:lstStyle/>
        <a:p>
          <a:endParaRPr lang="fr-FR"/>
        </a:p>
      </dgm:t>
    </dgm:pt>
    <dgm:pt modelId="{9388AEDF-344E-4E05-8E21-0EB6508F4465}" type="sibTrans" cxnId="{FD179E2D-2FD0-42CB-8951-AE009961A6DE}">
      <dgm:prSet/>
      <dgm:spPr/>
      <dgm:t>
        <a:bodyPr/>
        <a:lstStyle/>
        <a:p>
          <a:endParaRPr lang="fr-FR"/>
        </a:p>
      </dgm:t>
    </dgm:pt>
    <dgm:pt modelId="{868FD950-2574-4F4F-9103-5A861F44D2C5}" type="pres">
      <dgm:prSet presAssocID="{436C0F6B-9B8B-4BE5-BFB8-9F0945223571}" presName="linear" presStyleCnt="0">
        <dgm:presLayoutVars>
          <dgm:animLvl val="lvl"/>
          <dgm:resizeHandles val="exact"/>
        </dgm:presLayoutVars>
      </dgm:prSet>
      <dgm:spPr/>
    </dgm:pt>
    <dgm:pt modelId="{A9483C61-6769-4A19-9021-169C8FC8C173}" type="pres">
      <dgm:prSet presAssocID="{E5335DC2-C6FE-4395-A464-C6A407B06DC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FD179E2D-2FD0-42CB-8951-AE009961A6DE}" srcId="{436C0F6B-9B8B-4BE5-BFB8-9F0945223571}" destId="{E5335DC2-C6FE-4395-A464-C6A407B06DC2}" srcOrd="0" destOrd="0" parTransId="{8B5A5661-CB69-4C0E-A145-6C73661EE95B}" sibTransId="{9388AEDF-344E-4E05-8E21-0EB6508F4465}"/>
    <dgm:cxn modelId="{CD9D648F-110D-41BD-8D48-E2426C28EF2E}" type="presOf" srcId="{436C0F6B-9B8B-4BE5-BFB8-9F0945223571}" destId="{868FD950-2574-4F4F-9103-5A861F44D2C5}" srcOrd="0" destOrd="0" presId="urn:microsoft.com/office/officeart/2005/8/layout/vList2"/>
    <dgm:cxn modelId="{E14E62B2-5BB7-441E-AE2E-1C2C8B200A21}" type="presOf" srcId="{E5335DC2-C6FE-4395-A464-C6A407B06DC2}" destId="{A9483C61-6769-4A19-9021-169C8FC8C173}" srcOrd="0" destOrd="0" presId="urn:microsoft.com/office/officeart/2005/8/layout/vList2"/>
    <dgm:cxn modelId="{68291D6B-D188-4DE0-A662-95426D58B1BC}" type="presParOf" srcId="{868FD950-2574-4F4F-9103-5A861F44D2C5}" destId="{A9483C61-6769-4A19-9021-169C8FC8C17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9F0A9FC-CC25-453E-A558-F925EF4BEBB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39F36FF-DE43-44CA-971A-E9A3E040BFEA}">
      <dgm:prSet/>
      <dgm:spPr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pPr algn="ctr"/>
          <a:r>
            <a:rPr lang="fr-FR" dirty="0">
              <a:solidFill>
                <a:srgbClr val="FF0000"/>
              </a:solidFill>
            </a:rPr>
            <a:t>17</a:t>
          </a:r>
          <a:r>
            <a:rPr lang="fr-FR" dirty="0"/>
            <a:t> </a:t>
          </a:r>
          <a:r>
            <a:rPr lang="fr-FR" dirty="0">
              <a:solidFill>
                <a:srgbClr val="FF0000"/>
              </a:solidFill>
            </a:rPr>
            <a:t>février 1973</a:t>
          </a:r>
          <a:endParaRPr lang="it-IT" dirty="0">
            <a:solidFill>
              <a:srgbClr val="FF0000"/>
            </a:solidFill>
          </a:endParaRPr>
        </a:p>
      </dgm:t>
    </dgm:pt>
    <dgm:pt modelId="{880FE6C8-8527-4AC8-B9AE-CF7BE85204FB}" type="parTrans" cxnId="{FA84A994-5FDB-4BB3-A32E-091EBC88128A}">
      <dgm:prSet/>
      <dgm:spPr/>
      <dgm:t>
        <a:bodyPr/>
        <a:lstStyle/>
        <a:p>
          <a:endParaRPr lang="fr-FR"/>
        </a:p>
      </dgm:t>
    </dgm:pt>
    <dgm:pt modelId="{9053BDD2-42F5-4D8E-97A5-D4C725B56ABA}" type="sibTrans" cxnId="{FA84A994-5FDB-4BB3-A32E-091EBC88128A}">
      <dgm:prSet/>
      <dgm:spPr/>
      <dgm:t>
        <a:bodyPr/>
        <a:lstStyle/>
        <a:p>
          <a:endParaRPr lang="fr-FR"/>
        </a:p>
      </dgm:t>
    </dgm:pt>
    <dgm:pt modelId="{B46D61C5-50CB-4C5B-8C4E-9FFF19C29CB6}">
      <dgm:prSet/>
      <dgm:spPr/>
      <dgm:t>
        <a:bodyPr/>
        <a:lstStyle/>
        <a:p>
          <a:r>
            <a:rPr lang="fr-FR"/>
            <a:t>Quelques heures après la 4</a:t>
          </a:r>
          <a:r>
            <a:rPr lang="fr-FR" baseline="30000"/>
            <a:t>ème</a:t>
          </a:r>
          <a:r>
            <a:rPr lang="fr-FR"/>
            <a:t> représentation de la comédie-ballet</a:t>
          </a:r>
          <a:endParaRPr lang="it-IT"/>
        </a:p>
      </dgm:t>
    </dgm:pt>
    <dgm:pt modelId="{53CC3D5E-4B77-475C-8F87-5AB7B731C155}" type="parTrans" cxnId="{3C820FF2-81BA-48D8-9066-6BF3DCB799E9}">
      <dgm:prSet/>
      <dgm:spPr/>
      <dgm:t>
        <a:bodyPr/>
        <a:lstStyle/>
        <a:p>
          <a:endParaRPr lang="fr-FR"/>
        </a:p>
      </dgm:t>
    </dgm:pt>
    <dgm:pt modelId="{CEC0789C-6C21-4A74-9651-D30C94FCBD83}" type="sibTrans" cxnId="{3C820FF2-81BA-48D8-9066-6BF3DCB799E9}">
      <dgm:prSet/>
      <dgm:spPr/>
      <dgm:t>
        <a:bodyPr/>
        <a:lstStyle/>
        <a:p>
          <a:endParaRPr lang="fr-FR"/>
        </a:p>
      </dgm:t>
    </dgm:pt>
    <dgm:pt modelId="{1A350FED-01E9-4C8B-9C72-EFD5E8A13DE8}">
      <dgm:prSet/>
      <dgm:spPr/>
      <dgm:t>
        <a:bodyPr/>
        <a:lstStyle/>
        <a:p>
          <a:pPr algn="ctr"/>
          <a:r>
            <a:rPr lang="fr-FR" i="1" dirty="0"/>
            <a:t>Le Malade imaginaire</a:t>
          </a:r>
          <a:endParaRPr lang="it-IT" dirty="0"/>
        </a:p>
      </dgm:t>
    </dgm:pt>
    <dgm:pt modelId="{DFAE1A81-6803-4ABF-974B-D7284DF2B121}" type="parTrans" cxnId="{CF5A740E-7F03-4EF7-8D19-14BD61ED716A}">
      <dgm:prSet/>
      <dgm:spPr/>
      <dgm:t>
        <a:bodyPr/>
        <a:lstStyle/>
        <a:p>
          <a:endParaRPr lang="fr-FR"/>
        </a:p>
      </dgm:t>
    </dgm:pt>
    <dgm:pt modelId="{E8BF59A8-BCDA-4809-B9DB-E8F372B79FC5}" type="sibTrans" cxnId="{CF5A740E-7F03-4EF7-8D19-14BD61ED716A}">
      <dgm:prSet/>
      <dgm:spPr/>
      <dgm:t>
        <a:bodyPr/>
        <a:lstStyle/>
        <a:p>
          <a:endParaRPr lang="fr-FR"/>
        </a:p>
      </dgm:t>
    </dgm:pt>
    <dgm:pt modelId="{5B8618CB-40C0-47E5-B043-59CD0F1D7E27}" type="pres">
      <dgm:prSet presAssocID="{99F0A9FC-CC25-453E-A558-F925EF4BEBB1}" presName="linear" presStyleCnt="0">
        <dgm:presLayoutVars>
          <dgm:animLvl val="lvl"/>
          <dgm:resizeHandles val="exact"/>
        </dgm:presLayoutVars>
      </dgm:prSet>
      <dgm:spPr/>
    </dgm:pt>
    <dgm:pt modelId="{0FE82EFB-23FB-4C37-A8D8-3F64B258E600}" type="pres">
      <dgm:prSet presAssocID="{439F36FF-DE43-44CA-971A-E9A3E040BFE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604570A-0838-4043-B3F3-ED77C3DEE140}" type="pres">
      <dgm:prSet presAssocID="{9053BDD2-42F5-4D8E-97A5-D4C725B56ABA}" presName="spacer" presStyleCnt="0"/>
      <dgm:spPr/>
    </dgm:pt>
    <dgm:pt modelId="{FAD3D23D-C890-4708-9688-2A486BB0A3F5}" type="pres">
      <dgm:prSet presAssocID="{B46D61C5-50CB-4C5B-8C4E-9FFF19C29CB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3B0C0EA-EAA3-466C-B410-DB47155D198C}" type="pres">
      <dgm:prSet presAssocID="{CEC0789C-6C21-4A74-9651-D30C94FCBD83}" presName="spacer" presStyleCnt="0"/>
      <dgm:spPr/>
    </dgm:pt>
    <dgm:pt modelId="{26E21223-C6C3-4294-9D63-E0A6429B8317}" type="pres">
      <dgm:prSet presAssocID="{1A350FED-01E9-4C8B-9C72-EFD5E8A13DE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F5A740E-7F03-4EF7-8D19-14BD61ED716A}" srcId="{99F0A9FC-CC25-453E-A558-F925EF4BEBB1}" destId="{1A350FED-01E9-4C8B-9C72-EFD5E8A13DE8}" srcOrd="2" destOrd="0" parTransId="{DFAE1A81-6803-4ABF-974B-D7284DF2B121}" sibTransId="{E8BF59A8-BCDA-4809-B9DB-E8F372B79FC5}"/>
    <dgm:cxn modelId="{5E6FB515-DC12-470D-A526-E130A88D5DBC}" type="presOf" srcId="{1A350FED-01E9-4C8B-9C72-EFD5E8A13DE8}" destId="{26E21223-C6C3-4294-9D63-E0A6429B8317}" srcOrd="0" destOrd="0" presId="urn:microsoft.com/office/officeart/2005/8/layout/vList2"/>
    <dgm:cxn modelId="{CD459C6E-4AFB-473E-8503-F1A6846D8456}" type="presOf" srcId="{439F36FF-DE43-44CA-971A-E9A3E040BFEA}" destId="{0FE82EFB-23FB-4C37-A8D8-3F64B258E600}" srcOrd="0" destOrd="0" presId="urn:microsoft.com/office/officeart/2005/8/layout/vList2"/>
    <dgm:cxn modelId="{4743E97B-532A-43AE-BE12-8841FDA42A75}" type="presOf" srcId="{99F0A9FC-CC25-453E-A558-F925EF4BEBB1}" destId="{5B8618CB-40C0-47E5-B043-59CD0F1D7E27}" srcOrd="0" destOrd="0" presId="urn:microsoft.com/office/officeart/2005/8/layout/vList2"/>
    <dgm:cxn modelId="{FA84A994-5FDB-4BB3-A32E-091EBC88128A}" srcId="{99F0A9FC-CC25-453E-A558-F925EF4BEBB1}" destId="{439F36FF-DE43-44CA-971A-E9A3E040BFEA}" srcOrd="0" destOrd="0" parTransId="{880FE6C8-8527-4AC8-B9AE-CF7BE85204FB}" sibTransId="{9053BDD2-42F5-4D8E-97A5-D4C725B56ABA}"/>
    <dgm:cxn modelId="{067563EF-C25B-4753-A8D2-0EDB1540760A}" type="presOf" srcId="{B46D61C5-50CB-4C5B-8C4E-9FFF19C29CB6}" destId="{FAD3D23D-C890-4708-9688-2A486BB0A3F5}" srcOrd="0" destOrd="0" presId="urn:microsoft.com/office/officeart/2005/8/layout/vList2"/>
    <dgm:cxn modelId="{3C820FF2-81BA-48D8-9066-6BF3DCB799E9}" srcId="{99F0A9FC-CC25-453E-A558-F925EF4BEBB1}" destId="{B46D61C5-50CB-4C5B-8C4E-9FFF19C29CB6}" srcOrd="1" destOrd="0" parTransId="{53CC3D5E-4B77-475C-8F87-5AB7B731C155}" sibTransId="{CEC0789C-6C21-4A74-9651-D30C94FCBD83}"/>
    <dgm:cxn modelId="{9039DF43-6CC4-4D9E-B1E1-7AD9C72B7385}" type="presParOf" srcId="{5B8618CB-40C0-47E5-B043-59CD0F1D7E27}" destId="{0FE82EFB-23FB-4C37-A8D8-3F64B258E600}" srcOrd="0" destOrd="0" presId="urn:microsoft.com/office/officeart/2005/8/layout/vList2"/>
    <dgm:cxn modelId="{A0BB9F94-B16A-4BDB-96A9-A4A5AC04C2AC}" type="presParOf" srcId="{5B8618CB-40C0-47E5-B043-59CD0F1D7E27}" destId="{D604570A-0838-4043-B3F3-ED77C3DEE140}" srcOrd="1" destOrd="0" presId="urn:microsoft.com/office/officeart/2005/8/layout/vList2"/>
    <dgm:cxn modelId="{457446C4-E292-4918-83B7-6D5C4A9EA442}" type="presParOf" srcId="{5B8618CB-40C0-47E5-B043-59CD0F1D7E27}" destId="{FAD3D23D-C890-4708-9688-2A486BB0A3F5}" srcOrd="2" destOrd="0" presId="urn:microsoft.com/office/officeart/2005/8/layout/vList2"/>
    <dgm:cxn modelId="{5F29B6AB-88A4-49AA-A628-AA4901F270AE}" type="presParOf" srcId="{5B8618CB-40C0-47E5-B043-59CD0F1D7E27}" destId="{A3B0C0EA-EAA3-466C-B410-DB47155D198C}" srcOrd="3" destOrd="0" presId="urn:microsoft.com/office/officeart/2005/8/layout/vList2"/>
    <dgm:cxn modelId="{F03CADCF-3A4F-4885-8A2B-547BA50D573A}" type="presParOf" srcId="{5B8618CB-40C0-47E5-B043-59CD0F1D7E27}" destId="{26E21223-C6C3-4294-9D63-E0A6429B831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F64637-A64E-496B-B421-8532A1D74682}">
      <dsp:nvSpPr>
        <dsp:cNvPr id="0" name=""/>
        <dsp:cNvSpPr/>
      </dsp:nvSpPr>
      <dsp:spPr>
        <a:xfrm>
          <a:off x="0" y="3469"/>
          <a:ext cx="7772400" cy="14630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marL="0" lvl="0" indent="0" algn="l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100" kern="1200"/>
            <a:t>Molière</a:t>
          </a:r>
          <a:endParaRPr lang="it-IT" sz="6100" kern="1200"/>
        </a:p>
      </dsp:txBody>
      <dsp:txXfrm>
        <a:off x="71422" y="74891"/>
        <a:ext cx="7629556" cy="13202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4E8C6C-54D4-439B-BE4D-68CBE850E5B1}">
      <dsp:nvSpPr>
        <dsp:cNvPr id="0" name=""/>
        <dsp:cNvSpPr/>
      </dsp:nvSpPr>
      <dsp:spPr>
        <a:xfrm>
          <a:off x="0" y="133"/>
          <a:ext cx="5688632" cy="3690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600" i="1" kern="1200" dirty="0"/>
            <a:t>Vie et œuvre</a:t>
          </a:r>
          <a:endParaRPr lang="it-IT" sz="3600" i="1" kern="1200" dirty="0"/>
        </a:p>
      </dsp:txBody>
      <dsp:txXfrm>
        <a:off x="18016" y="18149"/>
        <a:ext cx="5652600" cy="3330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BC4A5C-86A3-4F2C-8959-E2EBAD3B588C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700" kern="1200" dirty="0"/>
            <a:t>Les références de Molière</a:t>
          </a:r>
          <a:endParaRPr lang="it-IT" sz="4700" kern="1200" dirty="0"/>
        </a:p>
      </dsp:txBody>
      <dsp:txXfrm>
        <a:off x="55030" y="62882"/>
        <a:ext cx="8119540" cy="10172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6959FE-D7B0-45D8-A11B-EE550E2FAB36}">
      <dsp:nvSpPr>
        <dsp:cNvPr id="0" name=""/>
        <dsp:cNvSpPr/>
      </dsp:nvSpPr>
      <dsp:spPr>
        <a:xfrm>
          <a:off x="0" y="890031"/>
          <a:ext cx="8229600" cy="12951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400" i="1" kern="1200"/>
            <a:t>Commedia dell’arte</a:t>
          </a:r>
          <a:endParaRPr lang="it-IT" sz="5400" kern="1200"/>
        </a:p>
      </dsp:txBody>
      <dsp:txXfrm>
        <a:off x="63226" y="953257"/>
        <a:ext cx="8103148" cy="1168738"/>
      </dsp:txXfrm>
    </dsp:sp>
    <dsp:sp modelId="{42324B20-7079-4794-AA92-7194E14C9BA7}">
      <dsp:nvSpPr>
        <dsp:cNvPr id="0" name=""/>
        <dsp:cNvSpPr/>
      </dsp:nvSpPr>
      <dsp:spPr>
        <a:xfrm>
          <a:off x="0" y="2340741"/>
          <a:ext cx="8229600" cy="12951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400" kern="1200"/>
            <a:t>Théatre du sud de la France</a:t>
          </a:r>
          <a:endParaRPr lang="it-IT" sz="5400" kern="1200"/>
        </a:p>
      </dsp:txBody>
      <dsp:txXfrm>
        <a:off x="63226" y="2403967"/>
        <a:ext cx="8103148" cy="116873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D907A2-F536-44FE-8660-FBA034F6C42F}">
      <dsp:nvSpPr>
        <dsp:cNvPr id="0" name=""/>
        <dsp:cNvSpPr/>
      </dsp:nvSpPr>
      <dsp:spPr>
        <a:xfrm>
          <a:off x="0" y="3469"/>
          <a:ext cx="7772400" cy="14630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marL="0" lvl="0" indent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100" i="1" kern="1200" dirty="0"/>
            <a:t>Tartuffe</a:t>
          </a:r>
          <a:endParaRPr lang="it-IT" sz="6100" kern="1200" dirty="0"/>
        </a:p>
      </dsp:txBody>
      <dsp:txXfrm>
        <a:off x="71422" y="74891"/>
        <a:ext cx="7629556" cy="132024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4DB53D-F067-4869-8305-D34AA4217365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700" kern="1200" dirty="0"/>
            <a:t>À Paris…</a:t>
          </a:r>
          <a:endParaRPr lang="it-IT" sz="4700" kern="1200" dirty="0"/>
        </a:p>
      </dsp:txBody>
      <dsp:txXfrm>
        <a:off x="55030" y="62882"/>
        <a:ext cx="8119540" cy="101723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89D1DA-AE5F-4B09-9895-1E5103BF7E4D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700" kern="1200" dirty="0"/>
            <a:t>À Versailles</a:t>
          </a:r>
          <a:endParaRPr lang="it-IT" sz="4700" kern="1200" dirty="0"/>
        </a:p>
      </dsp:txBody>
      <dsp:txXfrm>
        <a:off x="55030" y="62882"/>
        <a:ext cx="8119540" cy="101723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483C61-6769-4A19-9021-169C8FC8C173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700" kern="1200" dirty="0"/>
            <a:t>Mourir sur scène</a:t>
          </a:r>
          <a:endParaRPr lang="it-IT" sz="4700" kern="1200" dirty="0"/>
        </a:p>
      </dsp:txBody>
      <dsp:txXfrm>
        <a:off x="55030" y="62882"/>
        <a:ext cx="8119540" cy="101723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E82EFB-23FB-4C37-A8D8-3F64B258E600}">
      <dsp:nvSpPr>
        <dsp:cNvPr id="0" name=""/>
        <dsp:cNvSpPr/>
      </dsp:nvSpPr>
      <dsp:spPr>
        <a:xfrm>
          <a:off x="0" y="14143"/>
          <a:ext cx="8229600" cy="14301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600" kern="1200" dirty="0">
              <a:solidFill>
                <a:srgbClr val="FF0000"/>
              </a:solidFill>
            </a:rPr>
            <a:t>17</a:t>
          </a:r>
          <a:r>
            <a:rPr lang="fr-FR" sz="3600" kern="1200" dirty="0"/>
            <a:t> </a:t>
          </a:r>
          <a:r>
            <a:rPr lang="fr-FR" sz="3600" kern="1200" dirty="0">
              <a:solidFill>
                <a:srgbClr val="FF0000"/>
              </a:solidFill>
            </a:rPr>
            <a:t>février 1973</a:t>
          </a:r>
          <a:endParaRPr lang="it-IT" sz="3600" kern="1200" dirty="0">
            <a:solidFill>
              <a:srgbClr val="FF0000"/>
            </a:solidFill>
          </a:endParaRPr>
        </a:p>
      </dsp:txBody>
      <dsp:txXfrm>
        <a:off x="69812" y="83955"/>
        <a:ext cx="8089976" cy="1290481"/>
      </dsp:txXfrm>
    </dsp:sp>
    <dsp:sp modelId="{FAD3D23D-C890-4708-9688-2A486BB0A3F5}">
      <dsp:nvSpPr>
        <dsp:cNvPr id="0" name=""/>
        <dsp:cNvSpPr/>
      </dsp:nvSpPr>
      <dsp:spPr>
        <a:xfrm>
          <a:off x="0" y="1547928"/>
          <a:ext cx="8229600" cy="14301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600" kern="1200"/>
            <a:t>Quelques heures après la 4</a:t>
          </a:r>
          <a:r>
            <a:rPr lang="fr-FR" sz="3600" kern="1200" baseline="30000"/>
            <a:t>ème</a:t>
          </a:r>
          <a:r>
            <a:rPr lang="fr-FR" sz="3600" kern="1200"/>
            <a:t> représentation de la comédie-ballet</a:t>
          </a:r>
          <a:endParaRPr lang="it-IT" sz="3600" kern="1200"/>
        </a:p>
      </dsp:txBody>
      <dsp:txXfrm>
        <a:off x="69812" y="1617740"/>
        <a:ext cx="8089976" cy="1290481"/>
      </dsp:txXfrm>
    </dsp:sp>
    <dsp:sp modelId="{26E21223-C6C3-4294-9D63-E0A6429B8317}">
      <dsp:nvSpPr>
        <dsp:cNvPr id="0" name=""/>
        <dsp:cNvSpPr/>
      </dsp:nvSpPr>
      <dsp:spPr>
        <a:xfrm>
          <a:off x="0" y="3081714"/>
          <a:ext cx="8229600" cy="14301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600" i="1" kern="1200" dirty="0"/>
            <a:t>Le Malade imaginaire</a:t>
          </a:r>
          <a:endParaRPr lang="it-IT" sz="3600" kern="1200" dirty="0"/>
        </a:p>
      </dsp:txBody>
      <dsp:txXfrm>
        <a:off x="69812" y="3151526"/>
        <a:ext cx="8089976" cy="12904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C3AC4-B3E7-430A-AEEF-5A6746412463}" type="datetimeFigureOut">
              <a:rPr lang="it-IT" smtClean="0"/>
              <a:pPr/>
              <a:t>13/04/2020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03A98-F5AB-47FA-B737-F578CBF583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C3AC4-B3E7-430A-AEEF-5A6746412463}" type="datetimeFigureOut">
              <a:rPr lang="it-IT" smtClean="0"/>
              <a:pPr/>
              <a:t>13/04/2020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03A98-F5AB-47FA-B737-F578CBF583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C3AC4-B3E7-430A-AEEF-5A6746412463}" type="datetimeFigureOut">
              <a:rPr lang="it-IT" smtClean="0"/>
              <a:pPr/>
              <a:t>13/04/2020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03A98-F5AB-47FA-B737-F578CBF583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C3AC4-B3E7-430A-AEEF-5A6746412463}" type="datetimeFigureOut">
              <a:rPr lang="it-IT" smtClean="0"/>
              <a:pPr/>
              <a:t>13/04/2020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03A98-F5AB-47FA-B737-F578CBF583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C3AC4-B3E7-430A-AEEF-5A6746412463}" type="datetimeFigureOut">
              <a:rPr lang="it-IT" smtClean="0"/>
              <a:pPr/>
              <a:t>13/04/2020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03A98-F5AB-47FA-B737-F578CBF583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C3AC4-B3E7-430A-AEEF-5A6746412463}" type="datetimeFigureOut">
              <a:rPr lang="it-IT" smtClean="0"/>
              <a:pPr/>
              <a:t>13/04/2020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03A98-F5AB-47FA-B737-F578CBF583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C3AC4-B3E7-430A-AEEF-5A6746412463}" type="datetimeFigureOut">
              <a:rPr lang="it-IT" smtClean="0"/>
              <a:pPr/>
              <a:t>13/04/2020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03A98-F5AB-47FA-B737-F578CBF583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C3AC4-B3E7-430A-AEEF-5A6746412463}" type="datetimeFigureOut">
              <a:rPr lang="it-IT" smtClean="0"/>
              <a:pPr/>
              <a:t>13/04/2020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03A98-F5AB-47FA-B737-F578CBF583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C3AC4-B3E7-430A-AEEF-5A6746412463}" type="datetimeFigureOut">
              <a:rPr lang="it-IT" smtClean="0"/>
              <a:pPr/>
              <a:t>13/04/2020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03A98-F5AB-47FA-B737-F578CBF583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C3AC4-B3E7-430A-AEEF-5A6746412463}" type="datetimeFigureOut">
              <a:rPr lang="it-IT" smtClean="0"/>
              <a:pPr/>
              <a:t>13/04/2020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03A98-F5AB-47FA-B737-F578CBF583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C3AC4-B3E7-430A-AEEF-5A6746412463}" type="datetimeFigureOut">
              <a:rPr lang="it-IT" smtClean="0"/>
              <a:pPr/>
              <a:t>13/04/2020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03A98-F5AB-47FA-B737-F578CBF583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C3AC4-B3E7-430A-AEEF-5A6746412463}" type="datetimeFigureOut">
              <a:rPr lang="it-IT" smtClean="0"/>
              <a:pPr/>
              <a:t>13/04/2020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03A98-F5AB-47FA-B737-F578CBF583D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g"/><Relationship Id="rId12" Type="http://schemas.microsoft.com/office/2007/relationships/diagramDrawing" Target="../diagrams/drawing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openxmlformats.org/officeDocument/2006/relationships/diagramColors" Target="../diagrams/colors2.xml"/><Relationship Id="rId5" Type="http://schemas.openxmlformats.org/officeDocument/2006/relationships/diagramColors" Target="../diagrams/colors1.xml"/><Relationship Id="rId10" Type="http://schemas.openxmlformats.org/officeDocument/2006/relationships/diagramQuickStyle" Target="../diagrams/quickStyle2.xml"/><Relationship Id="rId4" Type="http://schemas.openxmlformats.org/officeDocument/2006/relationships/diagramQuickStyle" Target="../diagrams/quickStyle1.xml"/><Relationship Id="rId9" Type="http://schemas.openxmlformats.org/officeDocument/2006/relationships/diagramLayout" Target="../diagrams/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374604317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Relationship Id="rId4" Type="http://schemas.openxmlformats.org/officeDocument/2006/relationships/hyperlink" Target="Liste%20des%20pi&#232;ces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a 4">
            <a:extLst>
              <a:ext uri="{FF2B5EF4-FFF2-40B4-BE49-F238E27FC236}">
                <a16:creationId xmlns:a16="http://schemas.microsoft.com/office/drawing/2014/main" id="{DB486984-84E7-49F6-A41C-972A17C94E38}"/>
              </a:ext>
            </a:extLst>
          </p:cNvPr>
          <p:cNvGraphicFramePr/>
          <p:nvPr/>
        </p:nvGraphicFramePr>
        <p:xfrm>
          <a:off x="685800" y="2130425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198984"/>
          </a:xfrm>
        </p:spPr>
        <p:txBody>
          <a:bodyPr/>
          <a:lstStyle/>
          <a:p>
            <a:r>
              <a:rPr lang="fr-FR" dirty="0"/>
              <a:t>Jean-Baptiste Poquelin</a:t>
            </a:r>
          </a:p>
          <a:p>
            <a:r>
              <a:rPr lang="fr-FR" dirty="0"/>
              <a:t>1622-1673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49139"/>
            <a:ext cx="2794000" cy="3568700"/>
          </a:xfrm>
          <a:prstGeom prst="rect">
            <a:avLst/>
          </a:prstGeom>
        </p:spPr>
      </p:pic>
      <p:graphicFrame>
        <p:nvGraphicFramePr>
          <p:cNvPr id="7" name="Diagramma 6">
            <a:extLst>
              <a:ext uri="{FF2B5EF4-FFF2-40B4-BE49-F238E27FC236}">
                <a16:creationId xmlns:a16="http://schemas.microsoft.com/office/drawing/2014/main" id="{733E4BBC-67C8-443A-8B61-75EC721057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00662480"/>
              </p:ext>
            </p:extLst>
          </p:nvPr>
        </p:nvGraphicFramePr>
        <p:xfrm>
          <a:off x="1979712" y="5229200"/>
          <a:ext cx="5688632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7425703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a 3">
            <a:extLst>
              <a:ext uri="{FF2B5EF4-FFF2-40B4-BE49-F238E27FC236}">
                <a16:creationId xmlns:a16="http://schemas.microsoft.com/office/drawing/2014/main" id="{F83FD407-61A1-4B16-BF0B-ABDA69DC75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4551245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F82688-B295-4BED-BA75-94D973B85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r>
              <a:rPr lang="fr-FR" dirty="0"/>
              <a:t>1664: 	La Princesse d’Elide (comédie galante)</a:t>
            </a:r>
          </a:p>
          <a:p>
            <a:pPr marL="0" indent="0">
              <a:buNone/>
            </a:pPr>
            <a:r>
              <a:rPr lang="fr-FR" dirty="0"/>
              <a:t>		Le Tartuffe (1</a:t>
            </a:r>
            <a:r>
              <a:rPr lang="fr-FR" baseline="30000" dirty="0"/>
              <a:t>ère</a:t>
            </a:r>
            <a:r>
              <a:rPr lang="fr-FR" dirty="0"/>
              <a:t> version)</a:t>
            </a:r>
          </a:p>
          <a:p>
            <a:r>
              <a:rPr lang="fr-FR" dirty="0"/>
              <a:t>1666:	</a:t>
            </a:r>
            <a:r>
              <a:rPr lang="fr-FR" dirty="0" err="1"/>
              <a:t>Mélicerte</a:t>
            </a:r>
            <a:r>
              <a:rPr lang="fr-FR" dirty="0"/>
              <a:t> (comédie pastorale)</a:t>
            </a:r>
          </a:p>
          <a:p>
            <a:r>
              <a:rPr lang="fr-FR" dirty="0"/>
              <a:t>1670:	Le Bourgeois gentilhomme (comédie </a:t>
            </a:r>
            <a:r>
              <a:rPr lang="fr-FR" dirty="0" err="1"/>
              <a:t>balet</a:t>
            </a:r>
            <a:r>
              <a:rPr lang="fr-F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03615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a 3">
            <a:extLst>
              <a:ext uri="{FF2B5EF4-FFF2-40B4-BE49-F238E27FC236}">
                <a16:creationId xmlns:a16="http://schemas.microsoft.com/office/drawing/2014/main" id="{D63D2232-A21B-4A42-9C2C-AD7E89380B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2152447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F0C1E06F-1FF2-4A65-A74E-263C8D0EFA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793446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469453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2A1ADE-D59A-452F-BA00-D2CFB67EBE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Molière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FB0F6A4-A2D5-4A52-8281-E9D0C52E2B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Plusieurs registres de comique</a:t>
            </a:r>
          </a:p>
        </p:txBody>
      </p:sp>
    </p:spTree>
    <p:extLst>
      <p:ext uri="{BB962C8B-B14F-4D97-AF65-F5344CB8AC3E}">
        <p14:creationId xmlns:p14="http://schemas.microsoft.com/office/powerpoint/2010/main" val="8449880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523D82-663E-424C-B74B-A2E18F01F7D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0"/>
            <a:ext cx="8820472" cy="6669359"/>
          </a:xfrm>
        </p:spPr>
        <p:txBody>
          <a:bodyPr>
            <a:normAutofit fontScale="47500" lnSpcReduction="20000"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fr-FR" sz="4000" b="1" dirty="0"/>
              <a:t>Le comique de gestes</a:t>
            </a:r>
            <a:r>
              <a:rPr lang="fr-FR" sz="4000" dirty="0"/>
              <a:t> : l’effet comique est produit par l’interprétation (par exemple : mimiques, grimaces, vêtements, accessoires → didascalies). </a:t>
            </a:r>
            <a:endParaRPr lang="it-IT" sz="2500" dirty="0"/>
          </a:p>
          <a:p>
            <a:pPr lvl="1"/>
            <a:r>
              <a:rPr lang="fr-FR" sz="3500" b="1" dirty="0"/>
              <a:t>Molière : &lt; Commedia dell’arte + farce</a:t>
            </a:r>
            <a:endParaRPr lang="it-IT" sz="2300" dirty="0"/>
          </a:p>
          <a:p>
            <a:pPr lvl="1"/>
            <a:r>
              <a:rPr lang="fr-FR" sz="2100" b="1" dirty="0">
                <a:sym typeface="Wingdings" panose="05000000000000000000" pitchFamily="2" charset="2"/>
              </a:rPr>
              <a:t></a:t>
            </a:r>
            <a:r>
              <a:rPr lang="fr-FR" sz="3600" b="1" dirty="0"/>
              <a:t> poursuites, chutes, coups</a:t>
            </a:r>
            <a:endParaRPr lang="it-IT" sz="2100" dirty="0"/>
          </a:p>
          <a:p>
            <a:pPr marL="742950" lvl="0" indent="-742950">
              <a:buFont typeface="+mj-lt"/>
              <a:buAutoNum type="arabicPeriod"/>
            </a:pPr>
            <a:r>
              <a:rPr lang="fr-FR" sz="4000" b="1" dirty="0"/>
              <a:t>Le comique des mots</a:t>
            </a:r>
            <a:r>
              <a:rPr lang="fr-FR" sz="4000" dirty="0"/>
              <a:t> : l’effet comique est produit par les paroles (jeux de mots, calembours, niveaux de langue, répétitions, etc.)</a:t>
            </a:r>
            <a:endParaRPr lang="it-IT" sz="2500" dirty="0"/>
          </a:p>
          <a:p>
            <a:pPr lvl="1"/>
            <a:r>
              <a:rPr lang="fr-FR" sz="3500" b="1" dirty="0"/>
              <a:t>Molière : </a:t>
            </a:r>
            <a:endParaRPr lang="it-IT" sz="2300" dirty="0"/>
          </a:p>
          <a:p>
            <a:pPr lvl="2"/>
            <a:r>
              <a:rPr lang="fr-FR" sz="3000" dirty="0"/>
              <a:t>Ridicule du langage des </a:t>
            </a:r>
            <a:r>
              <a:rPr lang="fr-FR" sz="3000" i="1" dirty="0"/>
              <a:t>Précieuses ridicules</a:t>
            </a:r>
            <a:endParaRPr lang="it-IT" sz="2000" dirty="0"/>
          </a:p>
          <a:p>
            <a:pPr lvl="2"/>
            <a:r>
              <a:rPr lang="fr-FR" sz="3000" dirty="0"/>
              <a:t>Jargon du </a:t>
            </a:r>
            <a:r>
              <a:rPr lang="fr-FR" sz="3000" i="1" dirty="0"/>
              <a:t>Bourgeois gentilhomme</a:t>
            </a:r>
            <a:endParaRPr lang="it-IT" sz="2000" dirty="0"/>
          </a:p>
          <a:p>
            <a:pPr lvl="2"/>
            <a:r>
              <a:rPr lang="fr-FR" sz="3000" dirty="0"/>
              <a:t>Latin de cuisine dans </a:t>
            </a:r>
            <a:r>
              <a:rPr lang="fr-FR" sz="3000" i="1" dirty="0"/>
              <a:t>Le Malade imaginaire</a:t>
            </a:r>
            <a:endParaRPr lang="it-IT" sz="2000" dirty="0"/>
          </a:p>
          <a:p>
            <a:pPr marL="742950" lvl="0" indent="-742950">
              <a:buFont typeface="+mj-lt"/>
              <a:buAutoNum type="arabicPeriod"/>
            </a:pPr>
            <a:r>
              <a:rPr lang="fr-FR" sz="4000" b="1" dirty="0"/>
              <a:t>Le comique de situation</a:t>
            </a:r>
            <a:r>
              <a:rPr lang="fr-FR" sz="4000" dirty="0"/>
              <a:t> : l’effet comique est produit par la situation d’un personnage dans l’histoire qui est racontée (surprises, rebondissements, coïncidences, retournements, quiproquos, etc.) </a:t>
            </a:r>
            <a:endParaRPr lang="it-IT" sz="2500" dirty="0"/>
          </a:p>
          <a:p>
            <a:pPr lvl="1"/>
            <a:r>
              <a:rPr lang="fr-FR" sz="3500" b="1" dirty="0"/>
              <a:t>Molière </a:t>
            </a:r>
            <a:r>
              <a:rPr lang="fr-FR" sz="3500" dirty="0"/>
              <a:t>:</a:t>
            </a:r>
            <a:endParaRPr lang="it-IT" sz="2300" dirty="0"/>
          </a:p>
          <a:p>
            <a:pPr lvl="2"/>
            <a:r>
              <a:rPr lang="fr-FR" sz="3000" i="1" dirty="0"/>
              <a:t>L’Avare </a:t>
            </a:r>
            <a:r>
              <a:rPr lang="fr-FR" sz="3000" dirty="0"/>
              <a:t>: un avare qui doit faire préparer un grand repas à ses frais</a:t>
            </a:r>
            <a:endParaRPr lang="it-IT" sz="2000" dirty="0"/>
          </a:p>
          <a:p>
            <a:pPr lvl="2"/>
            <a:r>
              <a:rPr lang="fr-FR" sz="3000" i="1" dirty="0"/>
              <a:t>Le Malade imaginaire</a:t>
            </a:r>
            <a:r>
              <a:rPr lang="fr-FR" sz="3000" dirty="0"/>
              <a:t> : un malade imaginaire qui oublie sa maladie pour battre sa servante</a:t>
            </a:r>
            <a:endParaRPr lang="it-IT" sz="2000" dirty="0"/>
          </a:p>
          <a:p>
            <a:pPr marL="742950" lvl="0" indent="-742950">
              <a:buFont typeface="+mj-lt"/>
              <a:buAutoNum type="arabicPeriod"/>
            </a:pPr>
            <a:r>
              <a:rPr lang="fr-FR" sz="4000" b="1" dirty="0"/>
              <a:t>Le comique de répétition </a:t>
            </a:r>
            <a:r>
              <a:rPr lang="fr-FR" sz="4000" dirty="0"/>
              <a:t>: reprise d’un mot, d’une phrase, d’une situation</a:t>
            </a:r>
            <a:endParaRPr lang="it-IT" sz="2500" dirty="0"/>
          </a:p>
          <a:p>
            <a:pPr marL="742950" lvl="0" indent="-742950">
              <a:buFont typeface="+mj-lt"/>
              <a:buAutoNum type="arabicPeriod"/>
            </a:pPr>
            <a:r>
              <a:rPr lang="fr-FR" sz="4000" b="1" dirty="0"/>
              <a:t>Le comique de caractère</a:t>
            </a:r>
            <a:r>
              <a:rPr lang="fr-FR" sz="4000" dirty="0"/>
              <a:t> : l’effet comique est produit par la peinture des caractères (traits moraux propres à une classe d’êtres : vices, idées). </a:t>
            </a:r>
            <a:endParaRPr lang="it-IT" sz="2500" dirty="0"/>
          </a:p>
          <a:p>
            <a:pPr lvl="1"/>
            <a:r>
              <a:rPr lang="fr-FR" sz="3500" b="1" dirty="0"/>
              <a:t>Molière :</a:t>
            </a:r>
            <a:endParaRPr lang="it-IT" sz="2300" dirty="0"/>
          </a:p>
          <a:p>
            <a:pPr lvl="2"/>
            <a:r>
              <a:rPr lang="fr-FR" sz="3000" dirty="0"/>
              <a:t>L’habillement des petits marquis dans Les Précieuses ridicules </a:t>
            </a:r>
            <a:endParaRPr lang="it-IT" sz="2000" dirty="0"/>
          </a:p>
          <a:p>
            <a:pPr marL="742950" lvl="0" indent="-742950">
              <a:buFont typeface="+mj-lt"/>
              <a:buAutoNum type="arabicPeriod"/>
            </a:pPr>
            <a:r>
              <a:rPr lang="fr-FR" sz="4000" b="1" dirty="0"/>
              <a:t>Le comique de mœurs</a:t>
            </a:r>
            <a:r>
              <a:rPr lang="fr-FR" sz="4000" dirty="0"/>
              <a:t> : l’effet comique est produit par les usages d’une classe d’hommes ou d’une époque. C’est la satire d’un comportement social. </a:t>
            </a:r>
            <a:endParaRPr lang="it-IT" sz="2500" dirty="0"/>
          </a:p>
          <a:p>
            <a:pPr lvl="1"/>
            <a:r>
              <a:rPr lang="fr-FR" sz="3500" b="1" dirty="0"/>
              <a:t>Molière : </a:t>
            </a:r>
            <a:endParaRPr lang="it-IT" sz="2300" dirty="0"/>
          </a:p>
          <a:p>
            <a:pPr lvl="2"/>
            <a:r>
              <a:rPr lang="fr-FR" sz="3000" dirty="0"/>
              <a:t>Rapport conflictuel entre les couches sociales </a:t>
            </a:r>
            <a:endParaRPr lang="it-IT" sz="2000" dirty="0"/>
          </a:p>
          <a:p>
            <a:pPr lvl="3"/>
            <a:r>
              <a:rPr lang="fr-FR" sz="2500" dirty="0"/>
              <a:t>Le bourgeois qui veut devenir gentilhomme</a:t>
            </a:r>
            <a:endParaRPr lang="it-IT" dirty="0"/>
          </a:p>
          <a:p>
            <a:pPr lvl="3"/>
            <a:r>
              <a:rPr lang="fr-FR" sz="2500" dirty="0"/>
              <a:t>Jeunes / vieux</a:t>
            </a:r>
            <a:endParaRPr lang="it-IT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53879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042595-9832-4441-831B-67B3952F0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Entre comique et tragique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89BE9506-B4E7-41DC-9FFB-E3FA6DB16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Caractères qui font sourire et non rire:</a:t>
            </a:r>
          </a:p>
          <a:p>
            <a:pPr lvl="1"/>
            <a:r>
              <a:rPr lang="fr-FR" dirty="0"/>
              <a:t>Alceste: </a:t>
            </a:r>
            <a:r>
              <a:rPr lang="fr-FR" i="1" dirty="0"/>
              <a:t>Le misanthrope</a:t>
            </a:r>
            <a:r>
              <a:rPr lang="fr-FR" dirty="0"/>
              <a:t>: son amoure absolu, risible car contraire aux bienséances</a:t>
            </a:r>
          </a:p>
          <a:p>
            <a:r>
              <a:rPr lang="fr-FR" dirty="0"/>
              <a:t>Rire :</a:t>
            </a:r>
          </a:p>
          <a:p>
            <a:pPr marL="0" indent="0">
              <a:buNone/>
            </a:pPr>
            <a:r>
              <a:rPr lang="fr-FR" dirty="0"/>
              <a:t>Simple jeux</a:t>
            </a:r>
            <a:r>
              <a:rPr lang="fr-FR"/>
              <a:t>		vs</a:t>
            </a:r>
            <a:r>
              <a:rPr lang="fr-FR" dirty="0"/>
              <a:t>	ironie tragique</a:t>
            </a:r>
          </a:p>
          <a:p>
            <a:pPr marL="571500" indent="-571500">
              <a:buAutoNum type="romanUcPeriod"/>
            </a:pPr>
            <a:r>
              <a:rPr lang="fr-FR" dirty="0">
                <a:sym typeface="Wingdings" panose="05000000000000000000" pitchFamily="2" charset="2"/>
              </a:rPr>
              <a:t> Démasquer sur scène un personnage dangereux pour la société (</a:t>
            </a:r>
            <a:r>
              <a:rPr lang="fr-FR" i="1" dirty="0">
                <a:sym typeface="Wingdings" panose="05000000000000000000" pitchFamily="2" charset="2"/>
              </a:rPr>
              <a:t>Tartuffe</a:t>
            </a:r>
            <a:r>
              <a:rPr lang="fr-FR" dirty="0">
                <a:sym typeface="Wingdings" panose="05000000000000000000" pitchFamily="2" charset="2"/>
              </a:rPr>
              <a:t>, </a:t>
            </a:r>
            <a:r>
              <a:rPr lang="fr-FR" i="1" dirty="0">
                <a:sym typeface="Wingdings" panose="05000000000000000000" pitchFamily="2" charset="2"/>
              </a:rPr>
              <a:t>L’Ecole des femmes</a:t>
            </a:r>
            <a:r>
              <a:rPr lang="fr-FR" dirty="0">
                <a:sym typeface="Wingdings" panose="05000000000000000000" pitchFamily="2" charset="2"/>
              </a:rPr>
              <a:t>)</a:t>
            </a:r>
            <a:r>
              <a:rPr lang="fr-FR" dirty="0"/>
              <a:t> </a:t>
            </a:r>
          </a:p>
          <a:p>
            <a:pPr marL="571500" indent="-571500">
              <a:buAutoNum type="romanUcPeriod"/>
            </a:pPr>
            <a:r>
              <a:rPr lang="fr-FR" dirty="0"/>
              <a:t>Intégration des « fous », « bizarres »  dans la société par une intégration burlesque (</a:t>
            </a:r>
            <a:r>
              <a:rPr lang="fr-FR" i="1" dirty="0"/>
              <a:t>Le Malade imaginaire, Le Bourgeois gentilhomme</a:t>
            </a:r>
            <a:r>
              <a:rPr lang="fr-F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034082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Tartuffe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1664: </a:t>
            </a:r>
            <a:r>
              <a:rPr lang="fr-FR" dirty="0" err="1"/>
              <a:t>tre</a:t>
            </a:r>
            <a:r>
              <a:rPr lang="fr-FR" dirty="0"/>
              <a:t> </a:t>
            </a:r>
            <a:r>
              <a:rPr lang="fr-FR" dirty="0" err="1"/>
              <a:t>atti</a:t>
            </a:r>
            <a:endParaRPr lang="fr-FR" dirty="0"/>
          </a:p>
          <a:p>
            <a:r>
              <a:rPr lang="fr-FR" dirty="0"/>
              <a:t>1669: </a:t>
            </a:r>
            <a:r>
              <a:rPr lang="fr-FR" dirty="0" err="1"/>
              <a:t>cinque</a:t>
            </a:r>
            <a:r>
              <a:rPr lang="fr-FR" dirty="0"/>
              <a:t> </a:t>
            </a:r>
            <a:r>
              <a:rPr lang="fr-FR" dirty="0" err="1"/>
              <a:t>atti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23374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i="1" dirty="0">
                <a:latin typeface="Georgia" panose="02040502050405020303" pitchFamily="18" charset="0"/>
              </a:rPr>
              <a:t>Les plaisirs de l’île enchantée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latin typeface="Georgia" panose="02040502050405020303" pitchFamily="18" charset="0"/>
              </a:rPr>
              <a:t>Mai 1664</a:t>
            </a:r>
          </a:p>
          <a:p>
            <a:r>
              <a:rPr lang="fr-FR" dirty="0">
                <a:latin typeface="Georgia" panose="02040502050405020303" pitchFamily="18" charset="0"/>
              </a:rPr>
              <a:t>In </a:t>
            </a:r>
            <a:r>
              <a:rPr lang="fr-FR" dirty="0" err="1">
                <a:latin typeface="Georgia" panose="02040502050405020303" pitchFamily="18" charset="0"/>
              </a:rPr>
              <a:t>onore</a:t>
            </a:r>
            <a:r>
              <a:rPr lang="fr-FR" dirty="0">
                <a:latin typeface="Georgia" panose="02040502050405020303" pitchFamily="18" charset="0"/>
              </a:rPr>
              <a:t> per la Regina Marie-Thérèse</a:t>
            </a:r>
          </a:p>
          <a:p>
            <a:r>
              <a:rPr lang="fr-FR" dirty="0">
                <a:latin typeface="Georgia" panose="02040502050405020303" pitchFamily="18" charset="0"/>
              </a:rPr>
              <a:t>In </a:t>
            </a:r>
            <a:r>
              <a:rPr lang="fr-FR" dirty="0" err="1">
                <a:latin typeface="Georgia" panose="02040502050405020303" pitchFamily="18" charset="0"/>
              </a:rPr>
              <a:t>realtà</a:t>
            </a:r>
            <a:r>
              <a:rPr lang="fr-FR" dirty="0">
                <a:latin typeface="Georgia" panose="02040502050405020303" pitchFamily="18" charset="0"/>
              </a:rPr>
              <a:t>, per la </a:t>
            </a:r>
            <a:r>
              <a:rPr lang="fr-FR" dirty="0" err="1">
                <a:latin typeface="Georgia" panose="02040502050405020303" pitchFamily="18" charset="0"/>
              </a:rPr>
              <a:t>favorita</a:t>
            </a:r>
            <a:r>
              <a:rPr lang="fr-FR" dirty="0">
                <a:latin typeface="Georgia" panose="02040502050405020303" pitchFamily="18" charset="0"/>
              </a:rPr>
              <a:t> Mlle de la </a:t>
            </a:r>
            <a:r>
              <a:rPr lang="fr-FR" dirty="0" err="1">
                <a:latin typeface="Georgia" panose="02040502050405020303" pitchFamily="18" charset="0"/>
              </a:rPr>
              <a:t>Vallière</a:t>
            </a:r>
            <a:endParaRPr lang="fr-FR" dirty="0">
              <a:latin typeface="Georgia" panose="02040502050405020303" pitchFamily="18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3573016"/>
            <a:ext cx="4248472" cy="2448272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3429000"/>
            <a:ext cx="2458616" cy="2697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8952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800" dirty="0">
                <a:solidFill>
                  <a:srgbClr val="FF0000"/>
                </a:solidFill>
                <a:latin typeface="Georgia" panose="02040502050405020303" pitchFamily="18" charset="0"/>
              </a:rPr>
              <a:t>Molière, </a:t>
            </a:r>
            <a:r>
              <a:rPr lang="fr-FR" sz="4800" i="1" dirty="0">
                <a:solidFill>
                  <a:srgbClr val="FF0000"/>
                </a:solidFill>
                <a:latin typeface="Georgia" panose="02040502050405020303" pitchFamily="18" charset="0"/>
              </a:rPr>
              <a:t>La Princesse d’Elide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latin typeface="Georgia" panose="02040502050405020303" pitchFamily="18" charset="0"/>
              </a:rPr>
              <a:t>Comédie-ballet</a:t>
            </a:r>
          </a:p>
          <a:p>
            <a:r>
              <a:rPr lang="fr-FR" sz="3600" dirty="0" err="1">
                <a:latin typeface="Georgia" panose="02040502050405020303" pitchFamily="18" charset="0"/>
              </a:rPr>
              <a:t>Temi</a:t>
            </a:r>
            <a:r>
              <a:rPr lang="fr-FR" sz="3600" dirty="0">
                <a:latin typeface="Georgia" panose="02040502050405020303" pitchFamily="18" charset="0"/>
              </a:rPr>
              <a:t>: </a:t>
            </a:r>
            <a:r>
              <a:rPr lang="fr-FR" sz="3600" dirty="0" err="1">
                <a:latin typeface="Georgia" panose="02040502050405020303" pitchFamily="18" charset="0"/>
              </a:rPr>
              <a:t>preziosismo</a:t>
            </a:r>
            <a:r>
              <a:rPr lang="fr-FR" sz="3600" dirty="0">
                <a:latin typeface="Georgia" panose="02040502050405020303" pitchFamily="18" charset="0"/>
              </a:rPr>
              <a:t> / </a:t>
            </a:r>
            <a:r>
              <a:rPr lang="fr-FR" sz="3600" dirty="0" err="1">
                <a:latin typeface="Georgia" panose="02040502050405020303" pitchFamily="18" charset="0"/>
              </a:rPr>
              <a:t>caccia</a:t>
            </a:r>
            <a:r>
              <a:rPr lang="fr-FR" sz="3600" dirty="0">
                <a:latin typeface="Georgia" panose="02040502050405020303" pitchFamily="18" charset="0"/>
              </a:rPr>
              <a:t> / </a:t>
            </a:r>
            <a:r>
              <a:rPr lang="fr-FR" sz="3600" dirty="0" err="1">
                <a:latin typeface="Georgia" panose="02040502050405020303" pitchFamily="18" charset="0"/>
              </a:rPr>
              <a:t>amore</a:t>
            </a:r>
            <a:endParaRPr lang="fr-FR" sz="36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545477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95536" y="1124744"/>
            <a:ext cx="842493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>
                <a:latin typeface="Georgia" panose="02040502050405020303" pitchFamily="18" charset="0"/>
              </a:rPr>
              <a:t>Soupirez librement pour un amant fidèle,</a:t>
            </a:r>
          </a:p>
          <a:p>
            <a:r>
              <a:rPr lang="fr-FR" sz="3200" dirty="0">
                <a:latin typeface="Georgia" panose="02040502050405020303" pitchFamily="18" charset="0"/>
              </a:rPr>
              <a:t>Et bravez ceux qui voudraient vous blâmer.</a:t>
            </a:r>
          </a:p>
          <a:p>
            <a:r>
              <a:rPr lang="fr-FR" sz="3200" dirty="0">
                <a:latin typeface="Georgia" panose="02040502050405020303" pitchFamily="18" charset="0"/>
              </a:rPr>
              <a:t>Un cœur tendre est aimable, et le nom de cruelle</a:t>
            </a:r>
          </a:p>
          <a:p>
            <a:r>
              <a:rPr lang="fr-FR" sz="3200" dirty="0">
                <a:latin typeface="Georgia" panose="02040502050405020303" pitchFamily="18" charset="0"/>
              </a:rPr>
              <a:t>N’est pas un nom à se faire estimer:</a:t>
            </a:r>
          </a:p>
          <a:p>
            <a:r>
              <a:rPr lang="fr-FR" sz="3200" dirty="0">
                <a:latin typeface="Georgia" panose="02040502050405020303" pitchFamily="18" charset="0"/>
              </a:rPr>
              <a:t>Dans le temps où l’on est belle,</a:t>
            </a:r>
          </a:p>
          <a:p>
            <a:r>
              <a:rPr lang="fr-FR" sz="3200" dirty="0">
                <a:latin typeface="Georgia" panose="02040502050405020303" pitchFamily="18" charset="0"/>
              </a:rPr>
              <a:t>Rien n’est si beau que d’aimer</a:t>
            </a:r>
            <a:endParaRPr lang="fr-FR" sz="2000" dirty="0">
              <a:latin typeface="Georgia" panose="02040502050405020303" pitchFamily="18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4437112"/>
            <a:ext cx="2847975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8376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b="1" dirty="0">
                <a:solidFill>
                  <a:srgbClr val="FF0000"/>
                </a:solidFill>
                <a:latin typeface="Georgia" panose="02040502050405020303" pitchFamily="18" charset="0"/>
              </a:rPr>
              <a:t>Quali spettatori?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it-IT" sz="3600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I cortigiani</a:t>
            </a:r>
          </a:p>
          <a:p>
            <a:pPr marL="0" indent="0" algn="ctr">
              <a:buNone/>
            </a:pPr>
            <a:r>
              <a:rPr lang="it-IT" sz="3600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Il Re-amante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it-IT" sz="4000" b="1" dirty="0">
                <a:latin typeface="Georgia" panose="02040502050405020303" pitchFamily="18" charset="0"/>
              </a:rPr>
              <a:t>I devoti</a:t>
            </a:r>
          </a:p>
          <a:p>
            <a:pPr marL="0" indent="0" algn="ctr">
              <a:buNone/>
            </a:pPr>
            <a:r>
              <a:rPr lang="it-IT" sz="4000" b="1" dirty="0">
                <a:latin typeface="Georgia" panose="02040502050405020303" pitchFamily="18" charset="0"/>
              </a:rPr>
              <a:t>Anna d’Austria </a:t>
            </a:r>
          </a:p>
          <a:p>
            <a:pPr marL="0" indent="0" algn="ctr">
              <a:buNone/>
            </a:pPr>
            <a:r>
              <a:rPr lang="it-IT" sz="4000" b="1" dirty="0">
                <a:latin typeface="Georgia" panose="02040502050405020303" pitchFamily="18" charset="0"/>
              </a:rPr>
              <a:t>(la Regina madre)</a:t>
            </a:r>
          </a:p>
        </p:txBody>
      </p:sp>
    </p:spTree>
    <p:extLst>
      <p:ext uri="{BB962C8B-B14F-4D97-AF65-F5344CB8AC3E}">
        <p14:creationId xmlns:p14="http://schemas.microsoft.com/office/powerpoint/2010/main" val="1665027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latin typeface="Georgia" panose="02040502050405020303" pitchFamily="18" charset="0"/>
              </a:rPr>
              <a:t>Jean-</a:t>
            </a:r>
            <a:r>
              <a:rPr lang="it-IT" b="1" dirty="0" err="1">
                <a:latin typeface="Georgia" panose="02040502050405020303" pitchFamily="18" charset="0"/>
              </a:rPr>
              <a:t>Baptiste</a:t>
            </a:r>
            <a:r>
              <a:rPr lang="it-IT" b="1" dirty="0">
                <a:latin typeface="Georgia" panose="02040502050405020303" pitchFamily="18" charset="0"/>
              </a:rPr>
              <a:t> </a:t>
            </a:r>
            <a:r>
              <a:rPr lang="it-IT" b="1" dirty="0" err="1">
                <a:latin typeface="Georgia" panose="02040502050405020303" pitchFamily="18" charset="0"/>
              </a:rPr>
              <a:t>Poquelin</a:t>
            </a:r>
            <a:endParaRPr lang="it-IT" b="1" dirty="0">
              <a:latin typeface="Georgia" panose="02040502050405020303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it-IT" sz="4400" dirty="0">
                <a:latin typeface="Georgia" panose="02040502050405020303" pitchFamily="18" charset="0"/>
              </a:rPr>
              <a:t>Vocazione teatrale in una famiglia di tappezzieri</a:t>
            </a:r>
          </a:p>
          <a:p>
            <a:r>
              <a:rPr lang="it-IT" sz="4400" i="1" dirty="0">
                <a:latin typeface="Georgia" panose="02040502050405020303" pitchFamily="18" charset="0"/>
              </a:rPr>
              <a:t>L’Illustre </a:t>
            </a:r>
            <a:r>
              <a:rPr lang="it-IT" sz="4400" i="1" dirty="0" err="1">
                <a:latin typeface="Georgia" panose="02040502050405020303" pitchFamily="18" charset="0"/>
              </a:rPr>
              <a:t>théâtre</a:t>
            </a:r>
            <a:endParaRPr lang="it-IT" sz="4400" i="1" dirty="0">
              <a:latin typeface="Georgia" panose="02040502050405020303" pitchFamily="18" charset="0"/>
            </a:endParaRPr>
          </a:p>
          <a:p>
            <a:r>
              <a:rPr lang="it-IT" sz="4400" dirty="0">
                <a:latin typeface="Georgia" panose="02040502050405020303" pitchFamily="18" charset="0"/>
              </a:rPr>
              <a:t>Il ritorno a Parigi</a:t>
            </a:r>
          </a:p>
          <a:p>
            <a:r>
              <a:rPr lang="it-IT" sz="4400" dirty="0">
                <a:latin typeface="Georgia" panose="02040502050405020303" pitchFamily="18" charset="0"/>
              </a:rPr>
              <a:t>La gloria teatrale</a:t>
            </a:r>
          </a:p>
          <a:p>
            <a:pPr marL="400050" lvl="1" indent="0">
              <a:buNone/>
            </a:pPr>
            <a:endParaRPr lang="it-IT" sz="4000" dirty="0">
              <a:latin typeface="Georgia" panose="02040502050405020303" pitchFamily="18" charset="0"/>
            </a:endParaRPr>
          </a:p>
          <a:p>
            <a:endParaRPr lang="it-IT" sz="2800" i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595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7B7772-41CD-43F6-8115-42B816F41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288" y="3356992"/>
            <a:ext cx="5486400" cy="648072"/>
          </a:xfrm>
        </p:spPr>
        <p:txBody>
          <a:bodyPr/>
          <a:lstStyle/>
          <a:p>
            <a:r>
              <a:rPr lang="fr-FR" dirty="0"/>
              <a:t>Quelques liens sur la vie et l’œuvre de Molière</a:t>
            </a:r>
          </a:p>
        </p:txBody>
      </p:sp>
      <p:pic>
        <p:nvPicPr>
          <p:cNvPr id="6" name="Segnaposto immagine 5">
            <a:extLst>
              <a:ext uri="{FF2B5EF4-FFF2-40B4-BE49-F238E27FC236}">
                <a16:creationId xmlns:a16="http://schemas.microsoft.com/office/drawing/2014/main" id="{02645D56-8D5B-4E67-A93A-B45A2E1E80B0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00" b="23000"/>
          <a:stretch>
            <a:fillRect/>
          </a:stretch>
        </p:blipFill>
        <p:spPr>
          <a:xfrm>
            <a:off x="1792288" y="548680"/>
            <a:ext cx="5486400" cy="2664296"/>
          </a:xfrm>
        </p:spPr>
      </p:pic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CFE04AA-CB9B-4B07-B2CB-57748A6E32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92288" y="4149080"/>
            <a:ext cx="5486400" cy="2023120"/>
          </a:xfrm>
        </p:spPr>
        <p:txBody>
          <a:bodyPr/>
          <a:lstStyle/>
          <a:p>
            <a:r>
              <a:rPr lang="it-IT" dirty="0"/>
              <a:t>1978 </a:t>
            </a:r>
            <a:r>
              <a:rPr lang="it-IT" i="1" dirty="0"/>
              <a:t>Molière,</a:t>
            </a:r>
            <a:r>
              <a:rPr lang="it-IT" dirty="0"/>
              <a:t> film de Ariane </a:t>
            </a:r>
            <a:r>
              <a:rPr lang="it-IT" dirty="0" err="1"/>
              <a:t>Mnouchkine</a:t>
            </a:r>
            <a:r>
              <a:rPr lang="it-IT" dirty="0"/>
              <a:t> (</a:t>
            </a:r>
            <a:r>
              <a:rPr lang="it-IT" dirty="0" err="1"/>
              <a:t>Théatre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soleil). En </a:t>
            </a:r>
            <a:r>
              <a:rPr lang="it-IT" dirty="0" err="1"/>
              <a:t>concours</a:t>
            </a:r>
            <a:r>
              <a:rPr lang="it-IT" dirty="0"/>
              <a:t> pour la Palme d’Or à Cannes en 1978</a:t>
            </a:r>
          </a:p>
          <a:p>
            <a:r>
              <a:rPr lang="it-IT" dirty="0">
                <a:hlinkClick r:id="rId3"/>
              </a:rPr>
              <a:t>https://vimeo.com/374604317</a:t>
            </a:r>
            <a:endParaRPr lang="it-IT" dirty="0"/>
          </a:p>
          <a:p>
            <a:endParaRPr lang="it-IT" dirty="0"/>
          </a:p>
          <a:p>
            <a:r>
              <a:rPr lang="it-IT" dirty="0">
                <a:latin typeface="Georgia" panose="02040502050405020303" pitchFamily="18" charset="0"/>
                <a:hlinkClick r:id="rId4" action="ppaction://hlinkfile"/>
              </a:rPr>
              <a:t>Liste </a:t>
            </a:r>
            <a:r>
              <a:rPr lang="it-IT" dirty="0" err="1">
                <a:latin typeface="Georgia" panose="02040502050405020303" pitchFamily="18" charset="0"/>
                <a:hlinkClick r:id="rId4" action="ppaction://hlinkfile"/>
              </a:rPr>
              <a:t>des</a:t>
            </a:r>
            <a:r>
              <a:rPr lang="it-IT" dirty="0">
                <a:latin typeface="Georgia" panose="02040502050405020303" pitchFamily="18" charset="0"/>
                <a:hlinkClick r:id="rId4" action="ppaction://hlinkfile"/>
              </a:rPr>
              <a:t> pièces.pdf</a:t>
            </a:r>
            <a:endParaRPr lang="it-IT" dirty="0">
              <a:latin typeface="Georgia" panose="02040502050405020303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77264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66928D-05A8-4437-90F8-47A94694B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i="1" dirty="0">
                <a:latin typeface="Georgia" panose="02040502050405020303" pitchFamily="18" charset="0"/>
              </a:rPr>
              <a:t>L’Illustre </a:t>
            </a:r>
            <a:r>
              <a:rPr lang="it-IT" i="1" dirty="0" err="1">
                <a:latin typeface="Georgia" panose="02040502050405020303" pitchFamily="18" charset="0"/>
              </a:rPr>
              <a:t>théâtre</a:t>
            </a:r>
            <a:br>
              <a:rPr lang="it-IT" i="1" dirty="0">
                <a:latin typeface="Georgia" panose="02040502050405020303" pitchFamily="18" charset="0"/>
              </a:rPr>
            </a:br>
            <a:endParaRPr lang="fr-FR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3E47B7-4395-4096-A127-FCF7FF6F4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Fondato</a:t>
            </a:r>
            <a:r>
              <a:rPr lang="fr-FR" dirty="0"/>
              <a:t> con Madeleine Béjart</a:t>
            </a:r>
          </a:p>
          <a:p>
            <a:pPr marL="457200" lvl="1" indent="0">
              <a:buNone/>
            </a:pPr>
            <a:r>
              <a:rPr lang="fr-FR" dirty="0">
                <a:sym typeface="Wingdings" panose="05000000000000000000" pitchFamily="2" charset="2"/>
              </a:rPr>
              <a:t> </a:t>
            </a:r>
            <a:r>
              <a:rPr lang="fr-FR" dirty="0" err="1">
                <a:sym typeface="Wingdings" panose="05000000000000000000" pitchFamily="2" charset="2"/>
              </a:rPr>
              <a:t>celebre</a:t>
            </a:r>
            <a:r>
              <a:rPr lang="fr-FR" dirty="0">
                <a:sym typeface="Wingdings" panose="05000000000000000000" pitchFamily="2" charset="2"/>
              </a:rPr>
              <a:t> </a:t>
            </a:r>
            <a:r>
              <a:rPr lang="fr-FR" dirty="0" err="1">
                <a:sym typeface="Wingdings" panose="05000000000000000000" pitchFamily="2" charset="2"/>
              </a:rPr>
              <a:t>famiglia</a:t>
            </a:r>
            <a:r>
              <a:rPr lang="fr-FR" dirty="0">
                <a:sym typeface="Wingdings" panose="05000000000000000000" pitchFamily="2" charset="2"/>
              </a:rPr>
              <a:t> di </a:t>
            </a:r>
            <a:r>
              <a:rPr lang="fr-FR" dirty="0" err="1">
                <a:sym typeface="Wingdings" panose="05000000000000000000" pitchFamily="2" charset="2"/>
              </a:rPr>
              <a:t>teatranti</a:t>
            </a:r>
            <a:r>
              <a:rPr lang="fr-FR" dirty="0">
                <a:sym typeface="Wingdings" panose="05000000000000000000" pitchFamily="2" charset="2"/>
              </a:rPr>
              <a:t> </a:t>
            </a:r>
            <a:r>
              <a:rPr lang="fr-FR" dirty="0" err="1">
                <a:sym typeface="Wingdings" panose="05000000000000000000" pitchFamily="2" charset="2"/>
              </a:rPr>
              <a:t>francesi</a:t>
            </a:r>
            <a:endParaRPr lang="fr-FR" dirty="0">
              <a:sym typeface="Wingdings" panose="05000000000000000000" pitchFamily="2" charset="2"/>
            </a:endParaRPr>
          </a:p>
          <a:p>
            <a:pPr marL="514350" indent="-457200"/>
            <a:r>
              <a:rPr lang="fr-FR" dirty="0" err="1">
                <a:sym typeface="Wingdings" panose="05000000000000000000" pitchFamily="2" charset="2"/>
              </a:rPr>
              <a:t>Rapido</a:t>
            </a:r>
            <a:r>
              <a:rPr lang="fr-FR" dirty="0">
                <a:sym typeface="Wingdings" panose="05000000000000000000" pitchFamily="2" charset="2"/>
              </a:rPr>
              <a:t> </a:t>
            </a:r>
            <a:r>
              <a:rPr lang="fr-FR" dirty="0" err="1">
                <a:sym typeface="Wingdings" panose="05000000000000000000" pitchFamily="2" charset="2"/>
              </a:rPr>
              <a:t>fallimento</a:t>
            </a:r>
            <a:r>
              <a:rPr lang="fr-FR" dirty="0">
                <a:sym typeface="Wingdings" panose="05000000000000000000" pitchFamily="2" charset="2"/>
              </a:rPr>
              <a:t>  </a:t>
            </a:r>
            <a:r>
              <a:rPr lang="fr-FR" dirty="0" err="1">
                <a:sym typeface="Wingdings" panose="05000000000000000000" pitchFamily="2" charset="2"/>
              </a:rPr>
              <a:t>imprigionamento</a:t>
            </a:r>
            <a:r>
              <a:rPr lang="fr-FR" dirty="0">
                <a:sym typeface="Wingdings" panose="05000000000000000000" pitchFamily="2" charset="2"/>
              </a:rPr>
              <a:t> per </a:t>
            </a:r>
            <a:r>
              <a:rPr lang="fr-FR" dirty="0" err="1">
                <a:sym typeface="Wingdings" panose="05000000000000000000" pitchFamily="2" charset="2"/>
              </a:rPr>
              <a:t>debiti</a:t>
            </a:r>
            <a:r>
              <a:rPr lang="fr-FR" dirty="0">
                <a:sym typeface="Wingdings" panose="05000000000000000000" pitchFamily="2" charset="2"/>
              </a:rPr>
              <a:t>  via da </a:t>
            </a:r>
            <a:r>
              <a:rPr lang="fr-FR" dirty="0" err="1">
                <a:sym typeface="Wingdings" panose="05000000000000000000" pitchFamily="2" charset="2"/>
              </a:rPr>
              <a:t>Parigi</a:t>
            </a:r>
            <a:r>
              <a:rPr lang="fr-FR" dirty="0">
                <a:sym typeface="Wingdings" panose="05000000000000000000" pitchFamily="2" charset="2"/>
              </a:rPr>
              <a:t>  13 </a:t>
            </a:r>
            <a:r>
              <a:rPr lang="fr-FR" dirty="0" err="1">
                <a:sym typeface="Wingdings" panose="05000000000000000000" pitchFamily="2" charset="2"/>
              </a:rPr>
              <a:t>anni</a:t>
            </a:r>
            <a:r>
              <a:rPr lang="fr-FR" dirty="0">
                <a:sym typeface="Wingdings" panose="05000000000000000000" pitchFamily="2" charset="2"/>
              </a:rPr>
              <a:t> di </a:t>
            </a:r>
            <a:r>
              <a:rPr lang="fr-FR" dirty="0" err="1">
                <a:sym typeface="Wingdings" panose="05000000000000000000" pitchFamily="2" charset="2"/>
              </a:rPr>
              <a:t>rappresentazioni</a:t>
            </a:r>
            <a:r>
              <a:rPr lang="fr-FR" dirty="0">
                <a:sym typeface="Wingdings" panose="05000000000000000000" pitchFamily="2" charset="2"/>
              </a:rPr>
              <a:t> in </a:t>
            </a:r>
            <a:r>
              <a:rPr lang="fr-FR" dirty="0" err="1">
                <a:sym typeface="Wingdings" panose="05000000000000000000" pitchFamily="2" charset="2"/>
              </a:rPr>
              <a:t>provincia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9273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D7F224-F996-4024-93DF-1E9A695EE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Voyages vers le « sud »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99E48C-18CE-4CCA-85D6-75190B129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Pendant 13 ans, l’Illustre théâtre traverse la France de Lyon à Pézenas</a:t>
            </a:r>
          </a:p>
          <a:p>
            <a:r>
              <a:rPr lang="fr-FR" dirty="0"/>
              <a:t>Protection du Prince</a:t>
            </a:r>
          </a:p>
          <a:p>
            <a:pPr marL="400050" lvl="1" indent="0">
              <a:buNone/>
            </a:pPr>
            <a:r>
              <a:rPr lang="fr-FR" sz="3200" dirty="0"/>
              <a:t>de Conti jusqu’à</a:t>
            </a:r>
          </a:p>
          <a:p>
            <a:pPr marL="400050" lvl="1" indent="0">
              <a:buNone/>
            </a:pPr>
            <a:r>
              <a:rPr lang="fr-FR" sz="3200" dirty="0"/>
              <a:t>La conversion du</a:t>
            </a:r>
          </a:p>
          <a:p>
            <a:pPr marL="400050" lvl="1" indent="0">
              <a:buNone/>
            </a:pPr>
            <a:r>
              <a:rPr lang="fr-FR" sz="3200" dirty="0"/>
              <a:t>Prince (polémique sur le théâtre)</a:t>
            </a:r>
          </a:p>
          <a:p>
            <a:pPr marL="457200" indent="-457200"/>
            <a:r>
              <a:rPr lang="fr-FR" sz="3600" dirty="0"/>
              <a:t>1656: </a:t>
            </a:r>
            <a:r>
              <a:rPr lang="fr-FR" sz="3600" i="1" dirty="0"/>
              <a:t>Illustre théâtre </a:t>
            </a:r>
            <a:r>
              <a:rPr lang="fr-FR" sz="3600" dirty="0"/>
              <a:t>à Lyon (voyages à Paris)</a:t>
            </a:r>
          </a:p>
          <a:p>
            <a:pPr marL="457200" indent="-457200"/>
            <a:r>
              <a:rPr lang="fr-FR" sz="3600" dirty="0"/>
              <a:t>Patronage de Monsieur (frère de Louis XIV)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132DFCC2-14CA-4C6E-9C00-9CDB8DE65D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8582" y="2085764"/>
            <a:ext cx="3798218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642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E95378-8AC3-4759-A6EF-8A26AD735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Premières représentations à Paris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7715001-6D71-48BF-9A2C-569C4F198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Au Louvre</a:t>
            </a:r>
          </a:p>
          <a:p>
            <a:r>
              <a:rPr lang="fr-FR" dirty="0"/>
              <a:t>Devant le roi et Monsieur</a:t>
            </a:r>
          </a:p>
          <a:p>
            <a:pPr marL="400050" lvl="1" indent="0">
              <a:buNone/>
            </a:pPr>
            <a:r>
              <a:rPr lang="fr-FR" dirty="0"/>
              <a:t>Tragédie (Corneille, </a:t>
            </a:r>
            <a:r>
              <a:rPr lang="fr-FR" i="1" dirty="0"/>
              <a:t>Nicomède</a:t>
            </a:r>
            <a:r>
              <a:rPr lang="fr-FR" dirty="0"/>
              <a:t>)</a:t>
            </a:r>
          </a:p>
          <a:p>
            <a:pPr marL="400050" lvl="1" indent="0">
              <a:buNone/>
            </a:pPr>
            <a:r>
              <a:rPr lang="fr-FR" dirty="0"/>
              <a:t>Farce</a:t>
            </a:r>
          </a:p>
          <a:p>
            <a:pPr marL="457200" indent="-457200"/>
            <a:r>
              <a:rPr lang="fr-FR" dirty="0"/>
              <a:t>Le roi accorde la salle du </a:t>
            </a:r>
          </a:p>
          <a:p>
            <a:pPr marL="400050" lvl="1" indent="0">
              <a:buNone/>
            </a:pPr>
            <a:r>
              <a:rPr lang="fr-FR" dirty="0"/>
              <a:t>Petit-Bourbon</a:t>
            </a:r>
          </a:p>
          <a:p>
            <a:pPr marL="457200" indent="-457200"/>
            <a:endParaRPr lang="fr-FR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CCAC1BDC-36D1-452B-9CAA-602D29FDF4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3140968"/>
            <a:ext cx="2210108" cy="302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1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a 4">
            <a:extLst>
              <a:ext uri="{FF2B5EF4-FFF2-40B4-BE49-F238E27FC236}">
                <a16:creationId xmlns:a16="http://schemas.microsoft.com/office/drawing/2014/main" id="{E1A46A9E-A00F-43EC-AFBC-84D4D3409B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6063739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D04B5A94-FE9C-40B2-A6E6-043B9AC5C9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74193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745132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a 3">
            <a:extLst>
              <a:ext uri="{FF2B5EF4-FFF2-40B4-BE49-F238E27FC236}">
                <a16:creationId xmlns:a16="http://schemas.microsoft.com/office/drawing/2014/main" id="{517341D6-6D94-418A-8311-773F381EB66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12533645"/>
              </p:ext>
            </p:extLst>
          </p:nvPr>
        </p:nvGraphicFramePr>
        <p:xfrm>
          <a:off x="685800" y="2130425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ottotitolo 2">
            <a:extLst>
              <a:ext uri="{FF2B5EF4-FFF2-40B4-BE49-F238E27FC236}">
                <a16:creationId xmlns:a16="http://schemas.microsoft.com/office/drawing/2014/main" id="{FC995B10-FAD9-4D11-9E18-E0141F4DE9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Une dénonciation de la société</a:t>
            </a:r>
          </a:p>
          <a:p>
            <a:r>
              <a:rPr lang="fr-FR" dirty="0"/>
              <a:t>Un cas judiciaire</a:t>
            </a:r>
          </a:p>
        </p:txBody>
      </p:sp>
    </p:spTree>
    <p:extLst>
      <p:ext uri="{BB962C8B-B14F-4D97-AF65-F5344CB8AC3E}">
        <p14:creationId xmlns:p14="http://schemas.microsoft.com/office/powerpoint/2010/main" val="2411683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a 3">
            <a:extLst>
              <a:ext uri="{FF2B5EF4-FFF2-40B4-BE49-F238E27FC236}">
                <a16:creationId xmlns:a16="http://schemas.microsoft.com/office/drawing/2014/main" id="{F17CF161-A934-4568-8B6F-23FEFAB659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8583326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38F1F3-3132-472B-8BE7-7E5AA5F90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1659: </a:t>
            </a:r>
            <a:r>
              <a:rPr lang="fr-FR" i="1" dirty="0"/>
              <a:t>Les Précieuses ridicules </a:t>
            </a:r>
            <a:r>
              <a:rPr lang="fr-FR" sz="2800" dirty="0"/>
              <a:t>(au Petit-Bourbon)</a:t>
            </a:r>
            <a:endParaRPr lang="fr-FR" dirty="0"/>
          </a:p>
          <a:p>
            <a:pPr marL="1314450" lvl="2" indent="-457200">
              <a:buFont typeface="Wingdings" panose="05000000000000000000" pitchFamily="2" charset="2"/>
              <a:buChar char="è"/>
            </a:pPr>
            <a:r>
              <a:rPr lang="fr-FR" sz="2800" dirty="0">
                <a:sym typeface="Wingdings" panose="05000000000000000000" pitchFamily="2" charset="2"/>
              </a:rPr>
              <a:t>un triomphe</a:t>
            </a:r>
          </a:p>
          <a:p>
            <a:pPr marL="628650" indent="-571500"/>
            <a:r>
              <a:rPr lang="fr-FR" sz="3600" dirty="0">
                <a:sym typeface="Wingdings" panose="05000000000000000000" pitchFamily="2" charset="2"/>
              </a:rPr>
              <a:t> au Palais Royal </a:t>
            </a:r>
          </a:p>
          <a:p>
            <a:pPr marL="1314450" lvl="3" indent="0">
              <a:buNone/>
            </a:pPr>
            <a:r>
              <a:rPr lang="fr-FR" sz="2800" dirty="0">
                <a:sym typeface="Wingdings" panose="05000000000000000000" pitchFamily="2" charset="2"/>
              </a:rPr>
              <a:t>(partagé avec les italiens)</a:t>
            </a:r>
          </a:p>
          <a:p>
            <a:pPr marL="457200" lvl="1" indent="0">
              <a:buNone/>
            </a:pPr>
            <a:r>
              <a:rPr lang="fr-FR" sz="3200" dirty="0">
                <a:sym typeface="Wingdings" panose="05000000000000000000" pitchFamily="2" charset="2"/>
              </a:rPr>
              <a:t>1662: </a:t>
            </a:r>
            <a:r>
              <a:rPr lang="fr-FR" sz="3200" i="1" dirty="0">
                <a:sym typeface="Wingdings" panose="05000000000000000000" pitchFamily="2" charset="2"/>
              </a:rPr>
              <a:t>L’Ecole des femmes</a:t>
            </a:r>
          </a:p>
          <a:p>
            <a:pPr marL="457200" lvl="1" indent="0">
              <a:buNone/>
            </a:pPr>
            <a:r>
              <a:rPr lang="fr-FR" sz="3200" dirty="0">
                <a:sym typeface="Wingdings" panose="05000000000000000000" pitchFamily="2" charset="2"/>
              </a:rPr>
              <a:t>1665: </a:t>
            </a:r>
            <a:r>
              <a:rPr lang="fr-FR" sz="3200" i="1" dirty="0">
                <a:sym typeface="Wingdings" panose="05000000000000000000" pitchFamily="2" charset="2"/>
              </a:rPr>
              <a:t>Dom Juan</a:t>
            </a:r>
          </a:p>
          <a:p>
            <a:pPr marL="457200" lvl="1" indent="0">
              <a:buNone/>
            </a:pPr>
            <a:r>
              <a:rPr lang="fr-FR" sz="3200" dirty="0">
                <a:sym typeface="Wingdings" panose="05000000000000000000" pitchFamily="2" charset="2"/>
              </a:rPr>
              <a:t>1666: </a:t>
            </a:r>
            <a:r>
              <a:rPr lang="fr-FR" sz="3200" i="1" dirty="0">
                <a:sym typeface="Wingdings" panose="05000000000000000000" pitchFamily="2" charset="2"/>
              </a:rPr>
              <a:t>Le Misanthrope </a:t>
            </a:r>
          </a:p>
          <a:p>
            <a:pPr marL="457200" lvl="1" indent="0">
              <a:buNone/>
            </a:pPr>
            <a:r>
              <a:rPr lang="fr-FR" sz="3200" dirty="0">
                <a:sym typeface="Wingdings" panose="05000000000000000000" pitchFamily="2" charset="2"/>
              </a:rPr>
              <a:t>1669: </a:t>
            </a:r>
            <a:r>
              <a:rPr lang="fr-FR" sz="3200" i="1" dirty="0">
                <a:sym typeface="Wingdings" panose="05000000000000000000" pitchFamily="2" charset="2"/>
              </a:rPr>
              <a:t>Tartuffe</a:t>
            </a:r>
            <a:r>
              <a:rPr lang="fr-FR" sz="3200" dirty="0">
                <a:sym typeface="Wingdings" panose="05000000000000000000" pitchFamily="2" charset="2"/>
              </a:rPr>
              <a:t> (dernière version)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6356486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1555</TotalTime>
  <Words>733</Words>
  <Application>Microsoft Office PowerPoint</Application>
  <PresentationFormat>Presentazione su schermo (4:3)</PresentationFormat>
  <Paragraphs>109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4" baseType="lpstr">
      <vt:lpstr>Arial</vt:lpstr>
      <vt:lpstr>Calibri</vt:lpstr>
      <vt:lpstr>Georgia</vt:lpstr>
      <vt:lpstr>Wingdings</vt:lpstr>
      <vt:lpstr>Tema di Office</vt:lpstr>
      <vt:lpstr>Presentazione standard di PowerPoint</vt:lpstr>
      <vt:lpstr>Jean-Baptiste Poquelin</vt:lpstr>
      <vt:lpstr>Quelques liens sur la vie et l’œuvre de Molière</vt:lpstr>
      <vt:lpstr>L’Illustre théâtre </vt:lpstr>
      <vt:lpstr>Voyages vers le « sud »</vt:lpstr>
      <vt:lpstr>Premières représentations à Paris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Molière</vt:lpstr>
      <vt:lpstr>Presentazione standard di PowerPoint</vt:lpstr>
      <vt:lpstr>Entre comique et tragique</vt:lpstr>
      <vt:lpstr>Le Tartuffe</vt:lpstr>
      <vt:lpstr>Les plaisirs de l’île enchantée</vt:lpstr>
      <vt:lpstr>Molière, La Princesse d’Elide</vt:lpstr>
      <vt:lpstr>Presentazione standard di PowerPoint</vt:lpstr>
      <vt:lpstr>Quali spettatori?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Alcuni aspetti del racconto di viaggio  </dc:title>
  <dc:creator>Oriana Martini</dc:creator>
  <cp:lastModifiedBy>Anna Zoppellari</cp:lastModifiedBy>
  <cp:revision>82</cp:revision>
  <dcterms:created xsi:type="dcterms:W3CDTF">2011-04-07T07:46:54Z</dcterms:created>
  <dcterms:modified xsi:type="dcterms:W3CDTF">2020-04-13T14:58:52Z</dcterms:modified>
</cp:coreProperties>
</file>