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78"/>
  </p:normalViewPr>
  <p:slideViewPr>
    <p:cSldViewPr snapToGrid="0" snapToObjects="1">
      <p:cViewPr varScale="1">
        <p:scale>
          <a:sx n="75" d="100"/>
          <a:sy n="75" d="100"/>
        </p:scale>
        <p:origin x="13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4A97F2-D047-7B4E-95A2-D7120942E8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812427F-47AC-B442-BC17-57C701358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AA4DEE-7165-8D40-AB42-3F1228858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6DA7-BCB3-1749-82CD-A42E207982E0}" type="datetimeFigureOut">
              <a:rPr lang="it-IT" smtClean="0"/>
              <a:t>14/04/20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7E9416-2596-D64C-B3CF-65D6F4A2C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564229-9AE2-064A-AFA1-71BF71310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14F28-4660-4C43-BF2F-8DF86B4A97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4174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F5ADDF-065A-804B-8925-C7750F523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AACF4FB-1A81-C545-B15C-6C7A59DFA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67EAD9-069F-D943-BA53-61DF5E39F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6DA7-BCB3-1749-82CD-A42E207982E0}" type="datetimeFigureOut">
              <a:rPr lang="it-IT" smtClean="0"/>
              <a:t>14/04/20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A412B3-8768-C246-B071-31D6BB2A3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4BBB4E-852C-F141-8B09-9D9C16F4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14F28-4660-4C43-BF2F-8DF86B4A97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0046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1ADCC7F-D554-0046-A67E-26C433ECB1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2A6C490-6EEC-5845-8AC3-B7B64919F5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7B2AA7-A062-5D46-9671-5DA0FEEE9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6DA7-BCB3-1749-82CD-A42E207982E0}" type="datetimeFigureOut">
              <a:rPr lang="it-IT" smtClean="0"/>
              <a:t>14/04/20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5258D1-F14D-234D-9539-B07406EE4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391EB9-A1F1-BD45-99FA-C4C4137CF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14F28-4660-4C43-BF2F-8DF86B4A97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579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036011-6124-8943-A9F1-5D4B679F7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0E48DF-E8E3-BC4A-8D78-91D13D4DD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F8B551-5950-0345-9532-B46E0BC52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6DA7-BCB3-1749-82CD-A42E207982E0}" type="datetimeFigureOut">
              <a:rPr lang="it-IT" smtClean="0"/>
              <a:t>14/04/20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E3A223-7E00-9C48-B4BE-3EB82D829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F86B90-32A4-2242-8754-2DB57FA08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14F28-4660-4C43-BF2F-8DF86B4A97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53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DB9EF4-A629-E24B-A979-33A67AC5A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B0E8B4-CFD7-0D4E-92C1-EFFCB3F1E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89E576-65B8-474C-BE75-4CB915CF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6DA7-BCB3-1749-82CD-A42E207982E0}" type="datetimeFigureOut">
              <a:rPr lang="it-IT" smtClean="0"/>
              <a:t>14/04/20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74403D-ABA0-DE48-8FA8-26FAAF5D9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817501-84F6-6844-A75D-1855C4316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14F28-4660-4C43-BF2F-8DF86B4A97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63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84A4C2-09E6-F043-BB32-A26088A31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BBB050-98F5-D241-8DED-F2E9247360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5846969-3353-B548-9B4D-F8AE7A195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7238D3-E073-B14E-9DCE-8B6439ED1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6DA7-BCB3-1749-82CD-A42E207982E0}" type="datetimeFigureOut">
              <a:rPr lang="it-IT" smtClean="0"/>
              <a:t>14/04/20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621FE8-9208-CC4C-8ABE-9A9D9DDDB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6558A01-9196-014D-85FA-FAA1F293D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14F28-4660-4C43-BF2F-8DF86B4A97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270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327A6A-A214-B947-8FAC-0BA1EAD88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E6E199-E110-9D42-AC03-B5C351339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6D248E5-7ECA-4045-A6C9-032CF05B5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9F1FDA6-CC8E-6642-A802-65B2549282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21FA809-4423-2940-A7A2-3E79845189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91DD410-FE08-E64A-A0F5-3701EA49D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6DA7-BCB3-1749-82CD-A42E207982E0}" type="datetimeFigureOut">
              <a:rPr lang="it-IT" smtClean="0"/>
              <a:t>14/04/20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1C80674-5800-3F4B-B2EC-01C3FF5E5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3BF90E3-E9F9-AC4A-9583-CBC6520BE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14F28-4660-4C43-BF2F-8DF86B4A97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516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E11E28-A033-0D41-954A-5266651FC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496B4B9-F118-C749-B503-FA3EC4619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6DA7-BCB3-1749-82CD-A42E207982E0}" type="datetimeFigureOut">
              <a:rPr lang="it-IT" smtClean="0"/>
              <a:t>14/04/20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C15593E-DE98-4E46-9CD9-E20FB3A15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8EBEE7D-E0CB-0446-BF3A-2DEF2B488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14F28-4660-4C43-BF2F-8DF86B4A97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091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872D462-F9BF-C34B-9CDD-391959991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6DA7-BCB3-1749-82CD-A42E207982E0}" type="datetimeFigureOut">
              <a:rPr lang="it-IT" smtClean="0"/>
              <a:t>14/04/20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C693887-4779-2A43-96CC-9DC829427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C11E6D9-3EC7-1F4C-A964-D742B790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14F28-4660-4C43-BF2F-8DF86B4A97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47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F311ED-8759-644F-A69F-8467B6AA2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D33B92-CD4C-C146-91A9-1CBD5B450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4A6400A-3692-D945-AA5E-0B2F5C7B1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FF1861B-A750-A248-89F4-3A43395E9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6DA7-BCB3-1749-82CD-A42E207982E0}" type="datetimeFigureOut">
              <a:rPr lang="it-IT" smtClean="0"/>
              <a:t>14/04/20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A54AE75-26A3-5749-99F6-1E34375F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D1015BC-0B02-B645-B4C7-F169AD3F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14F28-4660-4C43-BF2F-8DF86B4A97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635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842177-4EDD-B147-B366-DAFEA11E2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CAB84F4-2324-1242-A914-8A0102320C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AD22C9F-6952-AB41-8370-0541BFC04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9D1D3D-AEDA-614D-9ED9-06E2CB52C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6DA7-BCB3-1749-82CD-A42E207982E0}" type="datetimeFigureOut">
              <a:rPr lang="it-IT" smtClean="0"/>
              <a:t>14/04/20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00F0EB-D99C-3945-B0C4-E612520E2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E320AD7-0B1D-9646-A525-7885B0145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14F28-4660-4C43-BF2F-8DF86B4A97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715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BC1567A-A87C-DE41-BAB4-272992DFB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A1129AB-7E18-514D-B396-281752E24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221EA9-86D0-B04C-811B-C6F4AAC201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36DA7-BCB3-1749-82CD-A42E207982E0}" type="datetimeFigureOut">
              <a:rPr lang="it-IT" smtClean="0"/>
              <a:t>14/04/20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B67611-96EA-5B4D-B9A9-58B277C6D1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CC20FF-0B9F-F242-AAC7-EB2C96E253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14F28-4660-4C43-BF2F-8DF86B4A97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31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56B261-5258-4049-B90C-985EC2787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38B2BC-71C4-6940-8693-20B0C3770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3500" dirty="0"/>
              <a:t>Presentiamo oggi due seminari rilevanti per esemplificare il concetto di Ricerca-Azione (p. 145 del manuale) e per fornire elementi concreti al fine di comprendere il concetto di prevenzione ( cap. 4 del manuale) e intervento.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56266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Microsoft Office User</cp:lastModifiedBy>
  <cp:revision>1</cp:revision>
  <dcterms:created xsi:type="dcterms:W3CDTF">2020-04-14T09:10:03Z</dcterms:created>
  <dcterms:modified xsi:type="dcterms:W3CDTF">2020-04-14T09:10:48Z</dcterms:modified>
</cp:coreProperties>
</file>