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/>
    <p:restoredTop sz="93095"/>
  </p:normalViewPr>
  <p:slideViewPr>
    <p:cSldViewPr snapToGrid="0" snapToObjects="1">
      <p:cViewPr varScale="1">
        <p:scale>
          <a:sx n="92" d="100"/>
          <a:sy n="92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CB4C0-63DD-CC49-A628-C1C4B8588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DCE0E3-591A-6B4F-A204-597F29F09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A1C5AE-0A92-3E44-B8E8-3BC6137D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DFAFA-AEF3-884A-923E-BCB22A78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845370-DD8A-2045-990C-F2F2EB4E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5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EFB7D-D1D8-C14D-81E9-3868FBAB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0C6CA5-AD3C-6741-96D0-597268EB6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EE41BC-29D7-364E-9A3F-64B0C499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9FF14F-8A40-D74F-9BF8-48CA8F41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B6AA07-23C3-CE4C-8B22-B4562CE6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23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31D6AB-DA95-FF40-B651-98FB2355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416FB3-8B44-7444-87EE-2CB1A402C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A4FDAF-6E7F-1947-B991-E003B91A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2B5F5-D111-E741-A905-EDFCDC85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0BBE01-B800-254F-BD23-43BF8102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34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C0A78-1282-2A4E-8D06-90163056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146362-7B96-CD44-BC11-23EEE6A65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DD4B25-AC32-AD4D-9450-A4484A9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C11CBA-A29F-6248-A562-56CCF554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E75805-E929-CB41-81AC-6DA7E8EE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91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8A7F6F-E58C-2F43-80E9-AA581FC3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D7C85B-2D63-D944-8150-187F1C677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C693B9-9F83-3C47-ACF9-95A5CD3A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9401CD-E8F1-9F45-8CD5-7A6A96C4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DC3B8E-B9F6-9A4F-9E66-C964B912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93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AE196-5172-2C40-AB26-BF0F9477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5F94FD-1705-6C42-918D-11D955BB9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F80714-FD72-8E44-BF93-8ECC5B07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E19F42-67AE-2B40-9E51-E594E47A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8C0D01-F907-1A4C-B78A-3434E3A9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1CA8EA-FD1D-F949-88EE-655DA710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07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BC67AA-6882-D148-BB87-3FE3A708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A3B35C-1F09-DC47-911D-B704E6301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44DF35-3660-6F47-92BF-7ED16B224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0F48E3-911A-9B4F-9D66-D7E58B015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CA4361-6BAC-2E40-8C56-FFF76A86B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A2BEFF9-FE9C-454A-ADDC-17EA76E6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59D69E-9171-E74D-83F7-57485017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F02CAC9-38F7-754F-A457-48B7FB0F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08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133946-1748-1A44-B2A5-94C9FE3D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419C0F-140A-DB46-BB09-971D691C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72A52F-9A19-BC48-BB0A-6A0C3AD6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1CF5DA-143F-B946-B6B2-87D4A37D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CBC874B-8E80-2B4E-B823-5EAF02B1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343129-2135-BD4D-ABFE-B5B30DDA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2C4DF9-A096-A748-8865-62BA7425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08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59B541-7D46-C342-B1E1-F0877243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D35CF-ABCB-7842-9D37-4FA16716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495604-8B98-EF46-8235-279BF7D0D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33F879-799A-9743-81E5-C2485667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C42782-17E4-F84D-8CE6-A305889D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D9BD92-2E43-1C43-B04E-3D1FA159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3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23A8A-8766-C743-A148-A24F6AEC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BA5E1EB-12F8-194C-8FCB-340061EFD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CC070F-6234-174F-9C0A-6CDEF251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F52B8D-5C2E-C14F-92CC-65384351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7B203D-7FCD-A046-8821-DD413BE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128040-51AB-0A48-B135-A9826AF9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01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F46BA4-CA27-654B-9681-8435C52C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3E1B91-C0C6-3F42-B838-B34AD096B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AC24DD-5992-354E-90E4-1DB4EA874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BD80-0DD1-D14F-A542-CA97FF5C9710}" type="datetimeFigureOut">
              <a:rPr lang="it-IT" smtClean="0"/>
              <a:t>29/10/19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3656F0-3193-D544-A4DC-242212889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BE6F0B-07A8-354B-B20C-A7B9A2FF2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BBB2-8184-DE47-A936-1ADCA0F32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1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62F0FB-81EF-894C-B456-32094A92E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SEZIONI TRASVERSALI DEL TORACE</a:t>
            </a:r>
          </a:p>
        </p:txBody>
      </p:sp>
    </p:spTree>
    <p:extLst>
      <p:ext uri="{BB962C8B-B14F-4D97-AF65-F5344CB8AC3E}">
        <p14:creationId xmlns:p14="http://schemas.microsoft.com/office/powerpoint/2010/main" val="32763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E9F1EF1-8157-504C-9CB9-B6E494B7A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t="16522" r="9488" b="15942"/>
          <a:stretch/>
        </p:blipFill>
        <p:spPr>
          <a:xfrm>
            <a:off x="2812473" y="-84416"/>
            <a:ext cx="6317672" cy="68465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8EB6FE-2DA9-6841-A931-BBE47763275D}"/>
              </a:ext>
            </a:extLst>
          </p:cNvPr>
          <p:cNvSpPr txBox="1"/>
          <p:nvPr/>
        </p:nvSpPr>
        <p:spPr>
          <a:xfrm>
            <a:off x="526473" y="706582"/>
            <a:ext cx="120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LIVELLO T3</a:t>
            </a:r>
          </a:p>
        </p:txBody>
      </p:sp>
    </p:spTree>
    <p:extLst>
      <p:ext uri="{BB962C8B-B14F-4D97-AF65-F5344CB8AC3E}">
        <p14:creationId xmlns:p14="http://schemas.microsoft.com/office/powerpoint/2010/main" val="141472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9DAC8A6-AF00-3740-A461-EA223BBE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14" y="0"/>
            <a:ext cx="5217572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0A7D72-E365-8D4C-A5D8-3B64AEE1CA60}"/>
              </a:ext>
            </a:extLst>
          </p:cNvPr>
          <p:cNvSpPr txBox="1"/>
          <p:nvPr/>
        </p:nvSpPr>
        <p:spPr>
          <a:xfrm>
            <a:off x="748145" y="914400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LIVELLO T3 T4</a:t>
            </a:r>
          </a:p>
        </p:txBody>
      </p:sp>
    </p:spTree>
    <p:extLst>
      <p:ext uri="{BB962C8B-B14F-4D97-AF65-F5344CB8AC3E}">
        <p14:creationId xmlns:p14="http://schemas.microsoft.com/office/powerpoint/2010/main" val="406169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601D384-C4C5-764B-838F-3CC75B97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14" y="0"/>
            <a:ext cx="5217572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3D7003-7CC1-E643-BF0F-F02967DDFDD5}"/>
              </a:ext>
            </a:extLst>
          </p:cNvPr>
          <p:cNvSpPr txBox="1"/>
          <p:nvPr/>
        </p:nvSpPr>
        <p:spPr>
          <a:xfrm>
            <a:off x="318655" y="102523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LIVELLO T4-T5</a:t>
            </a:r>
          </a:p>
        </p:txBody>
      </p:sp>
    </p:spTree>
    <p:extLst>
      <p:ext uri="{BB962C8B-B14F-4D97-AF65-F5344CB8AC3E}">
        <p14:creationId xmlns:p14="http://schemas.microsoft.com/office/powerpoint/2010/main" val="9367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231A877-B01A-4646-9D27-8A553647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4" t="18586" r="10169" b="17374"/>
          <a:stretch/>
        </p:blipFill>
        <p:spPr>
          <a:xfrm>
            <a:off x="3435927" y="44552"/>
            <a:ext cx="6276110" cy="681344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F1E500-9496-6A49-B7B8-6FE59E0A6A4A}"/>
              </a:ext>
            </a:extLst>
          </p:cNvPr>
          <p:cNvSpPr txBox="1"/>
          <p:nvPr/>
        </p:nvSpPr>
        <p:spPr>
          <a:xfrm>
            <a:off x="1094509" y="1094509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LIVELLO T7</a:t>
            </a:r>
          </a:p>
        </p:txBody>
      </p:sp>
    </p:spTree>
    <p:extLst>
      <p:ext uri="{BB962C8B-B14F-4D97-AF65-F5344CB8AC3E}">
        <p14:creationId xmlns:p14="http://schemas.microsoft.com/office/powerpoint/2010/main" val="112936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SEZIONI TRASVERSALI DEL TORACE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SEZIONI TRASVERSALI DEL TORACE</dc:title>
  <dc:creator>Vanessa Nicolin</dc:creator>
  <cp:lastModifiedBy>Vanessa Nicolin</cp:lastModifiedBy>
  <cp:revision>1</cp:revision>
  <dcterms:created xsi:type="dcterms:W3CDTF">2019-10-29T17:16:02Z</dcterms:created>
  <dcterms:modified xsi:type="dcterms:W3CDTF">2019-10-29T18:59:25Z</dcterms:modified>
</cp:coreProperties>
</file>