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4"/>
  </p:notesMasterIdLst>
  <p:sldIdLst>
    <p:sldId id="259" r:id="rId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88FC13-EB5E-43EB-A43C-DE20A5514ACF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99C58C-3C7E-45CE-A012-AD09AB4581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930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1FE32-8A14-4102-AF39-A271C9224535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869F2-F582-4A62-9A6F-80CC49C84F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7782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1FE32-8A14-4102-AF39-A271C9224535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869F2-F582-4A62-9A6F-80CC49C84F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598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1FE32-8A14-4102-AF39-A271C9224535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869F2-F582-4A62-9A6F-80CC49C84F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23755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346051A6-EA3B-43FD-8C94-EFCC1818F0A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948254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E21136-A0F7-4F23-A4D5-464A5FEE8B3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195673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8E7CF0A3-86BE-4A8D-8F94-293D1E64303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64549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1CDFAE-014C-41FF-88EE-1DE41D325C2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905128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922DE6-B3D2-4370-8367-505F03947B5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04131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9840C1-B4EC-41BC-BF83-9F54B4951EE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244608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B61F8F-9C73-4E4C-A474-B37D8894F90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012847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D84AB4-A86C-476B-BC12-B868EB5C5C8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15929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1FE32-8A14-4102-AF39-A271C9224535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869F2-F582-4A62-9A6F-80CC49C84F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66700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fld id="{6CF67FCB-4106-45F5-A560-D7E2BE0B718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209271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68AB8A-C271-44A8-8CA8-6BD34B8A500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181187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10DDC-F3F2-4B38-B88B-6909D29B37E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9681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1FE32-8A14-4102-AF39-A271C9224535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869F2-F582-4A62-9A6F-80CC49C84F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7054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1FE32-8A14-4102-AF39-A271C9224535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869F2-F582-4A62-9A6F-80CC49C84F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9629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1FE32-8A14-4102-AF39-A271C9224535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869F2-F582-4A62-9A6F-80CC49C84F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4819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1FE32-8A14-4102-AF39-A271C9224535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869F2-F582-4A62-9A6F-80CC49C84F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1391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1FE32-8A14-4102-AF39-A271C9224535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869F2-F582-4A62-9A6F-80CC49C84F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1327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1FE32-8A14-4102-AF39-A271C9224535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869F2-F582-4A62-9A6F-80CC49C84F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436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1FE32-8A14-4102-AF39-A271C9224535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869F2-F582-4A62-9A6F-80CC49C84F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1952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A1FE32-8A14-4102-AF39-A271C9224535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B869F2-F582-4A62-9A6F-80CC49C84F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5142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  <a:endParaRPr lang="en-US" altLang="it-IT" smtClean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  <a:endParaRPr lang="en-US" altLang="it-IT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sz="1200">
                <a:solidFill>
                  <a:srgbClr val="045C75"/>
                </a:solidFill>
              </a:defRPr>
            </a:lvl1pPr>
          </a:lstStyle>
          <a:p>
            <a:fld id="{EAD5F716-1846-4263-AD23-8A2EB42E3F8B}" type="slidenum">
              <a:rPr lang="it-IT" altLang="it-IT"/>
              <a:pPr/>
              <a:t>‹N›</a:t>
            </a:fld>
            <a:endParaRPr lang="it-IT" altLang="it-IT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615290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i="1" smtClean="0"/>
              <a:t>Open field</a:t>
            </a:r>
          </a:p>
        </p:txBody>
      </p:sp>
      <p:sp>
        <p:nvSpPr>
          <p:cNvPr id="13315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1253837" y="2098963"/>
            <a:ext cx="7772400" cy="45481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altLang="it-IT" i="1" dirty="0" err="1" smtClean="0"/>
              <a:t>Enclosure</a:t>
            </a:r>
            <a:r>
              <a:rPr lang="it-IT" altLang="it-IT" i="1" dirty="0" smtClean="0"/>
              <a:t> </a:t>
            </a:r>
            <a:r>
              <a:rPr lang="it-IT" altLang="it-IT" dirty="0" smtClean="0"/>
              <a:t>(Inghilterra) pongono fine agli </a:t>
            </a:r>
            <a:r>
              <a:rPr lang="it-IT" altLang="it-IT" i="1" dirty="0" smtClean="0"/>
              <a:t>Open </a:t>
            </a:r>
            <a:r>
              <a:rPr lang="it-IT" altLang="it-IT" i="1" dirty="0" err="1" smtClean="0"/>
              <a:t>field</a:t>
            </a:r>
            <a:r>
              <a:rPr lang="it-IT" altLang="it-IT" i="1" dirty="0" smtClean="0"/>
              <a:t>:</a:t>
            </a:r>
          </a:p>
          <a:p>
            <a:pPr lvl="1" eaLnBrk="1" hangingPunct="1">
              <a:lnSpc>
                <a:spcPct val="90000"/>
              </a:lnSpc>
            </a:pPr>
            <a:r>
              <a:rPr lang="it-IT" altLang="it-IT" dirty="0" smtClean="0"/>
              <a:t>Estensione della proprietà privata recintata, incoraggiata dallo Stato a favore dei grandi proprietari cui furono assegnati i </a:t>
            </a:r>
            <a:r>
              <a:rPr lang="it-IT" altLang="it-IT" i="1" dirty="0" smtClean="0"/>
              <a:t>common </a:t>
            </a:r>
            <a:r>
              <a:rPr lang="it-IT" altLang="it-IT" i="1" dirty="0" err="1" smtClean="0"/>
              <a:t>field</a:t>
            </a:r>
            <a:endParaRPr lang="it-IT" altLang="it-IT" dirty="0" smtClean="0"/>
          </a:p>
          <a:p>
            <a:pPr lvl="1" eaLnBrk="1" hangingPunct="1">
              <a:lnSpc>
                <a:spcPct val="90000"/>
              </a:lnSpc>
            </a:pPr>
            <a:r>
              <a:rPr lang="it-IT" altLang="it-IT" dirty="0" smtClean="0"/>
              <a:t>Crisi della classe contadina inglese</a:t>
            </a:r>
          </a:p>
          <a:p>
            <a:pPr lvl="2" eaLnBrk="1" hangingPunct="1">
              <a:lnSpc>
                <a:spcPct val="90000"/>
              </a:lnSpc>
            </a:pPr>
            <a:r>
              <a:rPr lang="it-IT" altLang="it-IT" dirty="0" smtClean="0"/>
              <a:t>Metà del XVIII secolo -&gt; metà del XIX secolo</a:t>
            </a:r>
          </a:p>
          <a:p>
            <a:pPr lvl="2" eaLnBrk="1" hangingPunct="1">
              <a:lnSpc>
                <a:spcPct val="90000"/>
              </a:lnSpc>
            </a:pPr>
            <a:r>
              <a:rPr lang="it-IT" altLang="it-IT" dirty="0" smtClean="0"/>
              <a:t>=&gt; </a:t>
            </a:r>
            <a:r>
              <a:rPr lang="it-IT" altLang="it-IT" b="1" dirty="0" smtClean="0"/>
              <a:t>Spinta verso il lavoro operaio nelle fabbriche</a:t>
            </a:r>
          </a:p>
        </p:txBody>
      </p:sp>
      <p:pic>
        <p:nvPicPr>
          <p:cNvPr id="2" name="SlideAgr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00320" y="55144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72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7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54</Words>
  <Application>Microsoft Office PowerPoint</Application>
  <PresentationFormat>Widescreen</PresentationFormat>
  <Paragraphs>6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</vt:i4>
      </vt:variant>
    </vt:vector>
  </HeadingPairs>
  <TitlesOfParts>
    <vt:vector size="9" baseType="lpstr">
      <vt:lpstr>Arial</vt:lpstr>
      <vt:lpstr>Calibri</vt:lpstr>
      <vt:lpstr>Calibri Light</vt:lpstr>
      <vt:lpstr>Constantia</vt:lpstr>
      <vt:lpstr>Monotype Sorts</vt:lpstr>
      <vt:lpstr>Wingdings 2</vt:lpstr>
      <vt:lpstr>Tema di Office</vt:lpstr>
      <vt:lpstr>1_Equinozio</vt:lpstr>
      <vt:lpstr>Open field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Quali sono gli oggetti dell’analisi geografica?</dc:title>
  <dc:creator>Hewlett-Packard Company</dc:creator>
  <cp:lastModifiedBy>Hewlett-Packard Company</cp:lastModifiedBy>
  <cp:revision>3</cp:revision>
  <dcterms:created xsi:type="dcterms:W3CDTF">2020-03-13T13:21:16Z</dcterms:created>
  <dcterms:modified xsi:type="dcterms:W3CDTF">2020-04-14T13:34:28Z</dcterms:modified>
</cp:coreProperties>
</file>