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14/04/2020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974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790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774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971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5402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605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529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122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939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238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388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22004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dirty="0"/>
              <a:t>Il modello di Von </a:t>
            </a:r>
            <a:r>
              <a:rPr lang="it-IT" altLang="it-IT" sz="4000" dirty="0"/>
              <a:t>Thünen</a:t>
            </a:r>
            <a:r>
              <a:rPr lang="it-IT" altLang="it-IT" sz="4000" dirty="0"/>
              <a:t/>
            </a:r>
            <a:br>
              <a:rPr lang="it-IT" altLang="it-IT" sz="4000" dirty="0"/>
            </a:br>
            <a:endParaRPr lang="it-IT" altLang="it-IT" sz="4000" dirty="0"/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309254" y="1418793"/>
            <a:ext cx="77724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2000"/>
              <a:t>John Heinrich Von Thünen (Jever, Oldemburg – Germania orientale, 1783 - 1850): agronomo prussiano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/>
              <a:t>1826: </a:t>
            </a:r>
            <a:r>
              <a:rPr lang="it-IT" altLang="it-IT" sz="2000" i="1"/>
              <a:t>Lo stato isolato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/>
              <a:t>Effetti della presenza di un solo mercato urbano centrale sulla distribuzione delle colture in uno spazio omogeneo</a:t>
            </a:r>
          </a:p>
          <a:p>
            <a:pPr lvl="1" eaLnBrk="1" hangingPunct="1">
              <a:lnSpc>
                <a:spcPct val="80000"/>
              </a:lnSpc>
            </a:pPr>
            <a:r>
              <a:rPr lang="it-IT" altLang="it-IT" sz="1800"/>
              <a:t>Ipotesi:</a:t>
            </a:r>
          </a:p>
          <a:p>
            <a:pPr lvl="2" eaLnBrk="1" hangingPunct="1">
              <a:lnSpc>
                <a:spcPct val="80000"/>
              </a:lnSpc>
            </a:pPr>
            <a:r>
              <a:rPr lang="it-IT" altLang="it-IT" sz="1600"/>
              <a:t>Forma  concorrenziale del mercato;</a:t>
            </a:r>
          </a:p>
          <a:p>
            <a:pPr lvl="2" eaLnBrk="1" hangingPunct="1">
              <a:lnSpc>
                <a:spcPct val="80000"/>
              </a:lnSpc>
            </a:pPr>
            <a:r>
              <a:rPr lang="it-IT" altLang="it-IT" sz="1600"/>
              <a:t>Totale commercializzazione dei prodotti a scopo di profitto;</a:t>
            </a:r>
          </a:p>
          <a:p>
            <a:pPr lvl="2" eaLnBrk="1" hangingPunct="1">
              <a:lnSpc>
                <a:spcPct val="80000"/>
              </a:lnSpc>
            </a:pPr>
            <a:r>
              <a:rPr lang="it-IT" altLang="it-IT" sz="1600"/>
              <a:t>Uniforme fertilità;</a:t>
            </a:r>
          </a:p>
          <a:p>
            <a:pPr lvl="2" eaLnBrk="1" hangingPunct="1">
              <a:lnSpc>
                <a:spcPct val="80000"/>
              </a:lnSpc>
            </a:pPr>
            <a:r>
              <a:rPr lang="it-IT" altLang="it-IT" sz="1600"/>
              <a:t>Uguale percorribilità dello spazio in tutte le direzioni a partire dal luogo di mercato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/>
              <a:t>Anelli concentrici in uno spazio circolare con al centro la città mercato;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/>
              <a:t>Anelli si succedono secondo tecniche di produzione e domanda dell’epoca;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/>
              <a:t>Rendita di posizione fa sì che uno spazio fisicamente uniforme si articoli in zone caratterizzate da specifici usi del suolo, in corrispondenza a calcolabili fasce di distanza da un luogo centrale, cui la posizione è riferita.</a:t>
            </a:r>
          </a:p>
        </p:txBody>
      </p:sp>
      <p:pic>
        <p:nvPicPr>
          <p:cNvPr id="2" name="SlideAgr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4728" y="5751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142</Words>
  <Application>Microsoft Office PowerPoint</Application>
  <PresentationFormat>Widescreen</PresentationFormat>
  <Paragraphs>12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Il modello di Von Thünen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5</cp:revision>
  <dcterms:created xsi:type="dcterms:W3CDTF">2020-03-31T13:43:48Z</dcterms:created>
  <dcterms:modified xsi:type="dcterms:W3CDTF">2020-04-14T13:38:28Z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