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46A19-579D-4622-BEF5-9FE12C2ABF5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FEC4-6B73-4F5C-B0BC-BD97523A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64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Diparimento di Scienze Geografiche e Storiche - Introduzione ai GIS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70660A-3ECE-419B-ABC8-A5A34072036D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mtClean="0"/>
              <a:t>(*)</a:t>
            </a:r>
          </a:p>
        </p:txBody>
      </p:sp>
    </p:spTree>
    <p:extLst>
      <p:ext uri="{BB962C8B-B14F-4D97-AF65-F5344CB8AC3E}">
        <p14:creationId xmlns:p14="http://schemas.microsoft.com/office/powerpoint/2010/main" val="279999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46051A6-EA3B-43FD-8C94-EFCC1818F0A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5837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8AB8A-C271-44A8-8CA8-6BD34B8A50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681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10DDC-F3F2-4B38-B88B-6909D29B37E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5733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21136-A0F7-4F23-A4D5-464A5FEE8B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236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E7CF0A3-86BE-4A8D-8F94-293D1E64303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638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CDFAE-014C-41FF-88EE-1DE41D325C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041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22DE6-B3D2-4370-8367-505F03947B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043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840C1-B4EC-41BC-BF83-9F54B4951E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89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61F8F-9C73-4E4C-A474-B37D8894F9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1999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84AB4-A86C-476B-BC12-B868EB5C5C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367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6CF67FCB-4106-45F5-A560-D7E2BE0B718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950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sz="1200">
                <a:solidFill>
                  <a:srgbClr val="045C75"/>
                </a:solidFill>
              </a:defRPr>
            </a:lvl1pPr>
          </a:lstStyle>
          <a:p>
            <a:fld id="{EAD5F716-1846-4263-AD23-8A2EB42E3F8B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23724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46301" y="1365250"/>
            <a:ext cx="4957763" cy="5016500"/>
          </a:xfrm>
          <a:prstGeom prst="rect">
            <a:avLst/>
          </a:prstGeom>
          <a:noFill/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2327275" y="1577975"/>
            <a:ext cx="4648200" cy="4648200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2860675" y="2111375"/>
            <a:ext cx="3581400" cy="3581400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Oval 5" descr="Solid diamond"/>
          <p:cNvSpPr>
            <a:spLocks noChangeArrowheads="1"/>
          </p:cNvSpPr>
          <p:nvPr/>
        </p:nvSpPr>
        <p:spPr bwMode="auto">
          <a:xfrm>
            <a:off x="3317875" y="2568575"/>
            <a:ext cx="2743200" cy="2743200"/>
          </a:xfrm>
          <a:prstGeom prst="ellipse">
            <a:avLst/>
          </a:prstGeom>
          <a:pattFill prst="solidDmnd">
            <a:fgClr>
              <a:schemeClr val="accent1"/>
            </a:fgClr>
            <a:bgClr>
              <a:srgbClr val="CCFFCC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4079875" y="3330575"/>
            <a:ext cx="1143000" cy="1143000"/>
          </a:xfrm>
          <a:prstGeom prst="ellipse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4232275" y="3482975"/>
            <a:ext cx="838200" cy="8382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4384675" y="3635375"/>
            <a:ext cx="533400" cy="533400"/>
          </a:xfrm>
          <a:prstGeom prst="ellipse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9" name="Text Box 26"/>
          <p:cNvSpPr txBox="1">
            <a:spLocks noChangeArrowheads="1"/>
          </p:cNvSpPr>
          <p:nvPr/>
        </p:nvSpPr>
        <p:spPr bwMode="auto">
          <a:xfrm>
            <a:off x="2273301" y="1443039"/>
            <a:ext cx="1503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600" b="1">
                <a:solidFill>
                  <a:prstClr val="black"/>
                </a:solidFill>
                <a:latin typeface="AvantGarde Bk BT" pitchFamily="34" charset="0"/>
              </a:rPr>
              <a:t>Lo stato isolato</a:t>
            </a:r>
          </a:p>
        </p:txBody>
      </p:sp>
      <p:sp>
        <p:nvSpPr>
          <p:cNvPr id="15370" name="Rectangle 28"/>
          <p:cNvSpPr>
            <a:spLocks noChangeArrowheads="1"/>
          </p:cNvSpPr>
          <p:nvPr/>
        </p:nvSpPr>
        <p:spPr bwMode="auto">
          <a:xfrm>
            <a:off x="7318375" y="5324475"/>
            <a:ext cx="381000" cy="228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1" name="Text Box 29"/>
          <p:cNvSpPr txBox="1">
            <a:spLocks noChangeArrowheads="1"/>
          </p:cNvSpPr>
          <p:nvPr/>
        </p:nvSpPr>
        <p:spPr bwMode="auto">
          <a:xfrm>
            <a:off x="7762875" y="5337175"/>
            <a:ext cx="838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  <a:t>Pastorizia</a:t>
            </a:r>
          </a:p>
        </p:txBody>
      </p:sp>
      <p:sp>
        <p:nvSpPr>
          <p:cNvPr id="15372" name="Rectangle 30"/>
          <p:cNvSpPr>
            <a:spLocks noChangeArrowheads="1"/>
          </p:cNvSpPr>
          <p:nvPr/>
        </p:nvSpPr>
        <p:spPr bwMode="auto">
          <a:xfrm>
            <a:off x="7318375" y="4859338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3" name="Text Box 31"/>
          <p:cNvSpPr txBox="1">
            <a:spLocks noChangeArrowheads="1"/>
          </p:cNvSpPr>
          <p:nvPr/>
        </p:nvSpPr>
        <p:spPr bwMode="auto">
          <a:xfrm>
            <a:off x="7762875" y="4943476"/>
            <a:ext cx="19192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  <a:t>Coltura con un terzo a </a:t>
            </a:r>
            <a:b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</a:br>
            <a: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  <a:t>maggese</a:t>
            </a:r>
          </a:p>
        </p:txBody>
      </p:sp>
      <p:sp>
        <p:nvSpPr>
          <p:cNvPr id="15374" name="Rectangle 32" descr="Solid diamond"/>
          <p:cNvSpPr>
            <a:spLocks noChangeArrowheads="1"/>
          </p:cNvSpPr>
          <p:nvPr/>
        </p:nvSpPr>
        <p:spPr bwMode="auto">
          <a:xfrm>
            <a:off x="7318375" y="4394200"/>
            <a:ext cx="381000" cy="2286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CCFFCC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5" name="Rectangle 33"/>
          <p:cNvSpPr>
            <a:spLocks noChangeArrowheads="1"/>
          </p:cNvSpPr>
          <p:nvPr/>
        </p:nvSpPr>
        <p:spPr bwMode="auto">
          <a:xfrm>
            <a:off x="7318375" y="3930650"/>
            <a:ext cx="381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6" name="Text Box 34"/>
          <p:cNvSpPr txBox="1">
            <a:spLocks noChangeArrowheads="1"/>
          </p:cNvSpPr>
          <p:nvPr/>
        </p:nvSpPr>
        <p:spPr bwMode="auto">
          <a:xfrm>
            <a:off x="7762876" y="4457701"/>
            <a:ext cx="1673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  <a:t>Colture estensive e </a:t>
            </a:r>
            <a:b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</a:br>
            <a: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  <a:t>allevamento</a:t>
            </a:r>
          </a:p>
        </p:txBody>
      </p:sp>
      <p:sp>
        <p:nvSpPr>
          <p:cNvPr id="15377" name="Text Box 35"/>
          <p:cNvSpPr txBox="1">
            <a:spLocks noChangeArrowheads="1"/>
          </p:cNvSpPr>
          <p:nvPr/>
        </p:nvSpPr>
        <p:spPr bwMode="auto">
          <a:xfrm>
            <a:off x="7762875" y="3959225"/>
            <a:ext cx="1436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  <a:t>Colture intensive</a:t>
            </a:r>
          </a:p>
        </p:txBody>
      </p:sp>
      <p:sp>
        <p:nvSpPr>
          <p:cNvPr id="15378" name="Rectangle 36"/>
          <p:cNvSpPr>
            <a:spLocks noChangeArrowheads="1"/>
          </p:cNvSpPr>
          <p:nvPr/>
        </p:nvSpPr>
        <p:spPr bwMode="auto">
          <a:xfrm>
            <a:off x="7318375" y="3465513"/>
            <a:ext cx="3810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9" name="Text Box 37"/>
          <p:cNvSpPr txBox="1">
            <a:spLocks noChangeArrowheads="1"/>
          </p:cNvSpPr>
          <p:nvPr/>
        </p:nvSpPr>
        <p:spPr bwMode="auto">
          <a:xfrm>
            <a:off x="7762875" y="3495675"/>
            <a:ext cx="5905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  <a:t>Boschi</a:t>
            </a:r>
          </a:p>
        </p:txBody>
      </p:sp>
      <p:sp>
        <p:nvSpPr>
          <p:cNvPr id="15380" name="Rectangle 38"/>
          <p:cNvSpPr>
            <a:spLocks noChangeArrowheads="1"/>
          </p:cNvSpPr>
          <p:nvPr/>
        </p:nvSpPr>
        <p:spPr bwMode="auto">
          <a:xfrm>
            <a:off x="7318375" y="3001963"/>
            <a:ext cx="381000" cy="22860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1" name="Text Box 39"/>
          <p:cNvSpPr txBox="1">
            <a:spLocks noChangeArrowheads="1"/>
          </p:cNvSpPr>
          <p:nvPr/>
        </p:nvSpPr>
        <p:spPr bwMode="auto">
          <a:xfrm>
            <a:off x="7762876" y="2943226"/>
            <a:ext cx="25193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  <a:t>Ortofrutticultura e produzione</a:t>
            </a:r>
            <a:b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</a:br>
            <a: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  <a:t>lattiera</a:t>
            </a:r>
          </a:p>
        </p:txBody>
      </p:sp>
      <p:sp>
        <p:nvSpPr>
          <p:cNvPr id="15382" name="Oval 42"/>
          <p:cNvSpPr>
            <a:spLocks noChangeArrowheads="1"/>
          </p:cNvSpPr>
          <p:nvPr/>
        </p:nvSpPr>
        <p:spPr bwMode="auto">
          <a:xfrm>
            <a:off x="7394575" y="2636838"/>
            <a:ext cx="228600" cy="228600"/>
          </a:xfrm>
          <a:prstGeom prst="ellipse">
            <a:avLst/>
          </a:prstGeom>
          <a:solidFill>
            <a:srgbClr val="FFCC00"/>
          </a:solidFill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3" name="Text Box 43"/>
          <p:cNvSpPr txBox="1">
            <a:spLocks noChangeArrowheads="1"/>
          </p:cNvSpPr>
          <p:nvPr/>
        </p:nvSpPr>
        <p:spPr bwMode="auto">
          <a:xfrm>
            <a:off x="7762876" y="2668589"/>
            <a:ext cx="1408113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  <a:t>Mercato centrale</a:t>
            </a:r>
          </a:p>
        </p:txBody>
      </p:sp>
      <p:sp>
        <p:nvSpPr>
          <p:cNvPr id="15384" name="Rectangle 44"/>
          <p:cNvSpPr>
            <a:spLocks noGrp="1" noChangeArrowheads="1"/>
          </p:cNvSpPr>
          <p:nvPr>
            <p:ph type="title"/>
          </p:nvPr>
        </p:nvSpPr>
        <p:spPr>
          <a:xfrm>
            <a:off x="2008188" y="4397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it-IT" sz="2800"/>
              <a:t>Il modello di Von Thünen di utilizzo del suolo</a:t>
            </a:r>
            <a:br>
              <a:rPr lang="en-US" altLang="it-IT" sz="2800"/>
            </a:br>
            <a:endParaRPr lang="en-US" altLang="it-IT" sz="2800"/>
          </a:p>
        </p:txBody>
      </p:sp>
      <p:sp>
        <p:nvSpPr>
          <p:cNvPr id="15385" name="Oval 46"/>
          <p:cNvSpPr>
            <a:spLocks noChangeArrowheads="1"/>
          </p:cNvSpPr>
          <p:nvPr/>
        </p:nvSpPr>
        <p:spPr bwMode="auto">
          <a:xfrm>
            <a:off x="4559300" y="3787775"/>
            <a:ext cx="228600" cy="228600"/>
          </a:xfrm>
          <a:prstGeom prst="ellipse">
            <a:avLst/>
          </a:prstGeom>
          <a:solidFill>
            <a:srgbClr val="FFCC00"/>
          </a:solidFill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SlideAgr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58224" y="5772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7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48</Words>
  <Application>Microsoft Office PowerPoint</Application>
  <PresentationFormat>Widescreen</PresentationFormat>
  <Paragraphs>12</Paragraphs>
  <Slides>1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AvantGarde Bk BT</vt:lpstr>
      <vt:lpstr>Calibri</vt:lpstr>
      <vt:lpstr>Constantia</vt:lpstr>
      <vt:lpstr>Monotype Sorts</vt:lpstr>
      <vt:lpstr>Times New Roman</vt:lpstr>
      <vt:lpstr>Wingdings 2</vt:lpstr>
      <vt:lpstr>Equinozio</vt:lpstr>
      <vt:lpstr>Il modello di Von Thünen di utilizzo del suolo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Hewlett-Packard Company</dc:creator>
  <cp:lastModifiedBy>Hewlett-Packard Company</cp:lastModifiedBy>
  <cp:revision>5</cp:revision>
  <dcterms:created xsi:type="dcterms:W3CDTF">2020-03-31T13:43:48Z</dcterms:created>
  <dcterms:modified xsi:type="dcterms:W3CDTF">2020-04-14T13:41:53Z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