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225" y="908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dirty="0"/>
              <a:t>Il modello di Von </a:t>
            </a:r>
            <a:r>
              <a:rPr lang="it-IT" altLang="it-IT" sz="4000" dirty="0"/>
              <a:t>Thünen</a:t>
            </a:r>
            <a:r>
              <a:rPr lang="it-IT" altLang="it-IT" sz="4000" dirty="0"/>
              <a:t/>
            </a:r>
            <a:br>
              <a:rPr lang="it-IT" altLang="it-IT" sz="4000" dirty="0"/>
            </a:br>
            <a:endParaRPr lang="it-IT" altLang="it-IT" sz="4000" dirty="0"/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40126" y="5719763"/>
          <a:ext cx="5648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765300" imgH="190500" progId="Equation.3">
                  <p:embed/>
                </p:oleObj>
              </mc:Choice>
              <mc:Fallback>
                <p:oleObj name="Equation" r:id="rId5" imgW="1765300" imgH="190500" progId="Equation.3">
                  <p:embed/>
                  <p:pic>
                    <p:nvPicPr>
                      <p:cNvPr id="1945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6" y="5719763"/>
                        <a:ext cx="56483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40942" y="190976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dirty="0"/>
              <a:t>Determinazione dei suoli: determinati dalla massimizzazione della rendita in ogni punto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/>
              <a:t>=&gt; anelli diversi a seconda del mix colturale: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dirty="0" smtClean="0"/>
              <a:t>Matrice dei valori del rendimento fisico, del prezzo di mercato, del costo di produzione per prodotti </a:t>
            </a:r>
            <a:r>
              <a:rPr lang="it-IT" altLang="it-IT" i="1" dirty="0" smtClean="0"/>
              <a:t>a, b, c, d</a:t>
            </a:r>
            <a:r>
              <a:rPr lang="it-IT" altLang="it-IT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i="1" dirty="0" smtClean="0"/>
              <a:t>d</a:t>
            </a:r>
            <a:r>
              <a:rPr lang="it-IT" altLang="it-IT" i="1" baseline="-25000" dirty="0" smtClean="0"/>
              <a:t>0</a:t>
            </a:r>
            <a:r>
              <a:rPr lang="it-IT" altLang="it-IT" dirty="0" smtClean="0"/>
              <a:t> = punto dove la rendita di posizione per le colture = 0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dirty="0" smtClean="0"/>
              <a:t>Coltura si spingerà fino al punto in cui la sua rendita = </a:t>
            </a:r>
            <a:r>
              <a:rPr lang="it-IT" altLang="it-IT" dirty="0" err="1" smtClean="0"/>
              <a:t>max</a:t>
            </a:r>
            <a:r>
              <a:rPr lang="it-IT" altLang="it-IT" dirty="0" smtClean="0"/>
              <a:t> rispetto alle altre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dirty="0" smtClean="0"/>
              <a:t>Necessario:</a:t>
            </a:r>
          </a:p>
        </p:txBody>
      </p:sp>
      <p:pic>
        <p:nvPicPr>
          <p:cNvPr id="2" name="Slide15_c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5308" y="5818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Calibri</vt:lpstr>
      <vt:lpstr>Constantia</vt:lpstr>
      <vt:lpstr>Monotype Sorts</vt:lpstr>
      <vt:lpstr>Wingdings 2</vt:lpstr>
      <vt:lpstr>Equinozio</vt:lpstr>
      <vt:lpstr>Equation</vt:lpstr>
      <vt:lpstr>Il modello di Von Thünen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6</cp:revision>
  <dcterms:created xsi:type="dcterms:W3CDTF">2020-03-31T13:43:48Z</dcterms:created>
  <dcterms:modified xsi:type="dcterms:W3CDTF">2020-04-14T13:54:55Z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