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38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63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9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9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46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0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641" y="585066"/>
            <a:ext cx="8229600" cy="9271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4000" dirty="0"/>
              <a:t>Il modello di Von </a:t>
            </a:r>
            <a:r>
              <a:rPr lang="it-IT" altLang="it-IT" sz="4000" dirty="0"/>
              <a:t>Thünen: analisi </a:t>
            </a:r>
            <a:r>
              <a:rPr lang="it-IT" altLang="it-IT" sz="4000" dirty="0"/>
              <a:t>empiriche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08641" y="1673537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Studi empirici: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2000" dirty="0"/>
              <a:t>Verificati cali di intensità piuttosto che diverse colture in successione:</a:t>
            </a:r>
          </a:p>
          <a:p>
            <a:pPr lvl="2" eaLnBrk="1" hangingPunct="1">
              <a:lnSpc>
                <a:spcPct val="80000"/>
              </a:lnSpc>
            </a:pPr>
            <a:r>
              <a:rPr lang="it-IT" altLang="it-IT" sz="1800" dirty="0"/>
              <a:t>Intensità colturali decrescenti in aree dove abitazioni rurali sono accentrate e costi di spazio/tempo per coltivare la superficie agraria aumentano con aumentare dalla distanza dall’insediamento;</a:t>
            </a:r>
          </a:p>
          <a:p>
            <a:pPr lvl="2" eaLnBrk="1" hangingPunct="1">
              <a:lnSpc>
                <a:spcPct val="80000"/>
              </a:lnSpc>
            </a:pPr>
            <a:r>
              <a:rPr lang="it-IT" altLang="it-IT" sz="1800" dirty="0"/>
              <a:t>Densità decrescenti di popolazione rurale in aree dove prevale insediamento sparso su fondi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2000" dirty="0"/>
              <a:t>Astrattezza di ipotesi di omogenea fertilità (limite molto forte al modello)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2000" dirty="0"/>
              <a:t>Calo generalizzato dei costi di trasporto ha allargato il raggio dell’approvvigionamento agricolo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2000" dirty="0"/>
              <a:t>Corone sub-circolari evidenziabili alla scala locale intorno a villaggi rurali </a:t>
            </a:r>
            <a:r>
              <a:rPr lang="it-IT" altLang="it-IT" sz="2000" dirty="0" err="1"/>
              <a:t>autoconsumatori</a:t>
            </a:r>
            <a:r>
              <a:rPr lang="it-IT" altLang="it-IT" sz="2000" dirty="0"/>
              <a:t> (tempi di lavoro incidono più dei costi di trasporto) anziché intorno ai centri di mercato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2000" dirty="0"/>
              <a:t>Centri di mercato organizzano zone anche a scala continentale/intercontinentale</a:t>
            </a:r>
          </a:p>
        </p:txBody>
      </p:sp>
      <p:pic>
        <p:nvPicPr>
          <p:cNvPr id="2" name="SlideAgr17_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2986" y="5538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123</Words>
  <Application>Microsoft Office PowerPoint</Application>
  <PresentationFormat>Widescreen</PresentationFormat>
  <Paragraphs>9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Calibri</vt:lpstr>
      <vt:lpstr>Constantia</vt:lpstr>
      <vt:lpstr>Monotype Sorts</vt:lpstr>
      <vt:lpstr>Wingdings 2</vt:lpstr>
      <vt:lpstr>Equinozio</vt:lpstr>
      <vt:lpstr>Il modello di Von Thünen: analisi empiriche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7</cp:revision>
  <dcterms:created xsi:type="dcterms:W3CDTF">2020-03-31T13:43:48Z</dcterms:created>
  <dcterms:modified xsi:type="dcterms:W3CDTF">2020-04-14T14:03:15Z</dcterms:modified>
  <cp:contentStatus/>
</cp:coreProperties>
</file>