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6A200AC8-EA0E-4F4F-A9F5-E4AA31F99F9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77932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24089-E670-4223-AEC7-E60157317D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390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9EF8DDF5-7991-468F-AA4E-F149B97157C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1074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2F92E-0D8B-48EC-BE32-ADF64910346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6368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FB061-F5A2-47A0-929B-88F9693F2FA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9519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1248E6-6A70-47DE-826A-A26108B37EB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01520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D11C7-DEB9-4B42-BE9D-4E41193AA4C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3347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A6356-C97A-4444-A364-EF0B82D5998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65031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88BFF521-3ED0-42C8-98E8-6C84A83A62A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77298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D33764-A3FE-4B77-8456-740FDB0FD99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2206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0E953-2C21-41F4-9EAF-F4082610B9E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54895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fld id="{023533C3-F899-43AD-86E6-7E392659D039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57264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/>
              <a:t>La  localizzazione delle industrie</a:t>
            </a:r>
          </a:p>
        </p:txBody>
      </p:sp>
      <p:sp>
        <p:nvSpPr>
          <p:cNvPr id="614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609600" y="2390631"/>
            <a:ext cx="10972800" cy="43894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altLang="it-IT" sz="2000" dirty="0"/>
              <a:t>Studi geografici sulla distribuzione territoriale e sulla localizzazione delle industrie;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000" b="1" dirty="0"/>
              <a:t>I fattori della localizzazione industriale;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000" b="1" dirty="0"/>
              <a:t>La ‘spazialità’ dei fattori di produzione;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800" dirty="0"/>
              <a:t>Terra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800" dirty="0"/>
              <a:t>Capitale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800" dirty="0"/>
              <a:t>Lavoro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800" dirty="0"/>
              <a:t>Informazione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000" dirty="0"/>
              <a:t>Scala, decentramento produttivo e concentrazione territoriale dell’industria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000" b="1" dirty="0"/>
              <a:t>Teoria della localizzazione industriale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800" dirty="0"/>
              <a:t>Weber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800" dirty="0"/>
              <a:t>Hoover e </a:t>
            </a:r>
            <a:r>
              <a:rPr lang="it-IT" altLang="it-IT" sz="1800" dirty="0" err="1"/>
              <a:t>Palander</a:t>
            </a:r>
            <a:endParaRPr lang="it-IT" altLang="it-IT" sz="1800" dirty="0"/>
          </a:p>
          <a:p>
            <a:pPr eaLnBrk="1" hangingPunct="1">
              <a:lnSpc>
                <a:spcPct val="80000"/>
              </a:lnSpc>
            </a:pPr>
            <a:endParaRPr lang="it-IT" altLang="it-IT" sz="2000" dirty="0"/>
          </a:p>
        </p:txBody>
      </p:sp>
      <p:pic>
        <p:nvPicPr>
          <p:cNvPr id="2" name="SlideInd2_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1334" y="5715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2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50</Words>
  <Application>Microsoft Office PowerPoint</Application>
  <PresentationFormat>Widescreen</PresentationFormat>
  <Paragraphs>12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Calibri</vt:lpstr>
      <vt:lpstr>Constantia</vt:lpstr>
      <vt:lpstr>Monotype Sorts</vt:lpstr>
      <vt:lpstr>Wingdings 2</vt:lpstr>
      <vt:lpstr>Equinozio</vt:lpstr>
      <vt:lpstr>1_Equinozio</vt:lpstr>
      <vt:lpstr>La  localizzazione delle industrie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10</cp:revision>
  <dcterms:created xsi:type="dcterms:W3CDTF">2020-03-31T13:43:48Z</dcterms:created>
  <dcterms:modified xsi:type="dcterms:W3CDTF">2020-04-14T14:12:18Z</dcterms:modified>
  <cp:contentStatus/>
</cp:coreProperties>
</file>