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3" ContentType="audi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392" y="-9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'AVERSA MARTINA [SF0300567]" userId="c42da633-7120-468c-97af-3f8cb6c4b580" providerId="ADAL" clId="{ED4193DF-50CB-ED45-B8FE-B431F9598793}"/>
    <pc:docChg chg="undo custSel addSld delSld modSld addMainMaster delMainMaster">
      <pc:chgData name="D'AVERSA MARTINA [SF0300567]" userId="c42da633-7120-468c-97af-3f8cb6c4b580" providerId="ADAL" clId="{ED4193DF-50CB-ED45-B8FE-B431F9598793}" dt="2020-04-08T15:29:00.138" v="10045" actId="1076"/>
      <pc:docMkLst>
        <pc:docMk/>
      </pc:docMkLst>
      <pc:sldChg chg="addSp delSp modSp mod setBg addAnim setClrOvrMap delDesignElem chgLayout">
        <pc:chgData name="D'AVERSA MARTINA [SF0300567]" userId="c42da633-7120-468c-97af-3f8cb6c4b580" providerId="ADAL" clId="{ED4193DF-50CB-ED45-B8FE-B431F9598793}" dt="2020-04-02T10:40:11.194" v="9790" actId="1076"/>
        <pc:sldMkLst>
          <pc:docMk/>
          <pc:sldMk cId="3962583941" sldId="256"/>
        </pc:sldMkLst>
        <pc:spChg chg="mod ord">
          <ac:chgData name="D'AVERSA MARTINA [SF0300567]" userId="c42da633-7120-468c-97af-3f8cb6c4b580" providerId="ADAL" clId="{ED4193DF-50CB-ED45-B8FE-B431F9598793}" dt="2020-03-29T09:30:36.685" v="2499" actId="700"/>
          <ac:spMkLst>
            <pc:docMk/>
            <pc:sldMk cId="3962583941" sldId="256"/>
            <ac:spMk id="2" creationId="{00000000-0000-0000-0000-000000000000}"/>
          </ac:spMkLst>
        </pc:spChg>
        <pc:spChg chg="mod ord">
          <ac:chgData name="D'AVERSA MARTINA [SF0300567]" userId="c42da633-7120-468c-97af-3f8cb6c4b580" providerId="ADAL" clId="{ED4193DF-50CB-ED45-B8FE-B431F9598793}" dt="2020-03-29T09:30:36.685" v="2499" actId="700"/>
          <ac:spMkLst>
            <pc:docMk/>
            <pc:sldMk cId="3962583941" sldId="256"/>
            <ac:spMk id="3" creationId="{00000000-0000-0000-0000-000000000000}"/>
          </ac:spMkLst>
        </pc:spChg>
        <pc:spChg chg="add del">
          <ac:chgData name="D'AVERSA MARTINA [SF0300567]" userId="c42da633-7120-468c-97af-3f8cb6c4b580" providerId="ADAL" clId="{ED4193DF-50CB-ED45-B8FE-B431F9598793}" dt="2020-03-28T16:01:46.240" v="164" actId="26606"/>
          <ac:spMkLst>
            <pc:docMk/>
            <pc:sldMk cId="3962583941" sldId="256"/>
            <ac:spMk id="5" creationId="{1BE7BD64-C268-4BE6-8D67-F5DD171F0154}"/>
          </ac:spMkLst>
        </pc:spChg>
        <pc:spChg chg="add del">
          <ac:chgData name="D'AVERSA MARTINA [SF0300567]" userId="c42da633-7120-468c-97af-3f8cb6c4b580" providerId="ADAL" clId="{ED4193DF-50CB-ED45-B8FE-B431F9598793}" dt="2020-03-28T15:56:38.825" v="4" actId="26606"/>
          <ac:spMkLst>
            <pc:docMk/>
            <pc:sldMk cId="3962583941" sldId="256"/>
            <ac:spMk id="8" creationId="{479958C0-67DC-4F86-AA91-C9BB89236733}"/>
          </ac:spMkLst>
        </pc:spChg>
        <pc:spChg chg="add del">
          <ac:chgData name="D'AVERSA MARTINA [SF0300567]" userId="c42da633-7120-468c-97af-3f8cb6c4b580" providerId="ADAL" clId="{ED4193DF-50CB-ED45-B8FE-B431F9598793}" dt="2020-03-28T15:56:38.825" v="4" actId="26606"/>
          <ac:spMkLst>
            <pc:docMk/>
            <pc:sldMk cId="3962583941" sldId="256"/>
            <ac:spMk id="10" creationId="{95E1B8D6-5183-4C9D-9631-F5831902ABD5}"/>
          </ac:spMkLst>
        </pc:spChg>
        <pc:spChg chg="add del">
          <ac:chgData name="D'AVERSA MARTINA [SF0300567]" userId="c42da633-7120-468c-97af-3f8cb6c4b580" providerId="ADAL" clId="{ED4193DF-50CB-ED45-B8FE-B431F9598793}" dt="2020-03-28T15:56:38.825" v="4" actId="26606"/>
          <ac:spMkLst>
            <pc:docMk/>
            <pc:sldMk cId="3962583941" sldId="256"/>
            <ac:spMk id="12" creationId="{85AA17EB-F169-483D-AF02-A7EC2B2D98CD}"/>
          </ac:spMkLst>
        </pc:spChg>
        <pc:spChg chg="add del">
          <ac:chgData name="D'AVERSA MARTINA [SF0300567]" userId="c42da633-7120-468c-97af-3f8cb6c4b580" providerId="ADAL" clId="{ED4193DF-50CB-ED45-B8FE-B431F9598793}" dt="2020-03-28T15:56:38.825" v="4" actId="26606"/>
          <ac:spMkLst>
            <pc:docMk/>
            <pc:sldMk cId="3962583941" sldId="256"/>
            <ac:spMk id="14" creationId="{193E18B0-6B75-4819-8AF4-203AD4E0EAA2}"/>
          </ac:spMkLst>
        </pc:spChg>
        <pc:spChg chg="add del">
          <ac:chgData name="D'AVERSA MARTINA [SF0300567]" userId="c42da633-7120-468c-97af-3f8cb6c4b580" providerId="ADAL" clId="{ED4193DF-50CB-ED45-B8FE-B431F9598793}" dt="2020-03-28T16:01:46.240" v="164" actId="26606"/>
          <ac:spMkLst>
            <pc:docMk/>
            <pc:sldMk cId="3962583941" sldId="256"/>
            <ac:spMk id="16" creationId="{57E6F9A8-1B4B-4FEF-942A-15CA97ECE0BA}"/>
          </ac:spMkLst>
        </pc:spChg>
        <pc:spChg chg="add del">
          <ac:chgData name="D'AVERSA MARTINA [SF0300567]" userId="c42da633-7120-468c-97af-3f8cb6c4b580" providerId="ADAL" clId="{ED4193DF-50CB-ED45-B8FE-B431F9598793}" dt="2020-03-29T09:30:36.685" v="2499" actId="700"/>
          <ac:spMkLst>
            <pc:docMk/>
            <pc:sldMk cId="3962583941" sldId="256"/>
            <ac:spMk id="21" creationId="{3D1E5586-8BB5-40F6-96C3-2E87DD7CE5CD}"/>
          </ac:spMkLst>
        </pc:spChg>
        <pc:picChg chg="add mod">
          <ac:chgData name="D'AVERSA MARTINA [SF0300567]" userId="c42da633-7120-468c-97af-3f8cb6c4b580" providerId="ADAL" clId="{ED4193DF-50CB-ED45-B8FE-B431F9598793}" dt="2020-04-02T10:40:11.194" v="9790" actId="1076"/>
          <ac:picMkLst>
            <pc:docMk/>
            <pc:sldMk cId="3962583941" sldId="256"/>
            <ac:picMk id="4" creationId="{A317A339-6440-194F-97BC-650A6827B5D2}"/>
          </ac:picMkLst>
        </pc:picChg>
        <pc:picChg chg="add del">
          <ac:chgData name="D'AVERSA MARTINA [SF0300567]" userId="c42da633-7120-468c-97af-3f8cb6c4b580" providerId="ADAL" clId="{ED4193DF-50CB-ED45-B8FE-B431F9598793}" dt="2020-03-28T16:01:46.240" v="164" actId="26606"/>
          <ac:picMkLst>
            <pc:docMk/>
            <pc:sldMk cId="3962583941" sldId="256"/>
            <ac:picMk id="6" creationId="{7D6C6E9A-567D-4054-B920-2E1BAF6D2426}"/>
          </ac:picMkLst>
        </pc:picChg>
        <pc:picChg chg="add del">
          <ac:chgData name="D'AVERSA MARTINA [SF0300567]" userId="c42da633-7120-468c-97af-3f8cb6c4b580" providerId="ADAL" clId="{ED4193DF-50CB-ED45-B8FE-B431F9598793}" dt="2020-03-28T16:01:46.240" v="164" actId="26606"/>
          <ac:picMkLst>
            <pc:docMk/>
            <pc:sldMk cId="3962583941" sldId="256"/>
            <ac:picMk id="7" creationId="{94164FB2-EFB1-4531-A8F4-DD77A03E2CCB}"/>
          </ac:picMkLst>
        </pc:picChg>
        <pc:picChg chg="add del">
          <ac:chgData name="D'AVERSA MARTINA [SF0300567]" userId="c42da633-7120-468c-97af-3f8cb6c4b580" providerId="ADAL" clId="{ED4193DF-50CB-ED45-B8FE-B431F9598793}" dt="2020-03-28T16:01:46.240" v="164" actId="26606"/>
          <ac:picMkLst>
            <pc:docMk/>
            <pc:sldMk cId="3962583941" sldId="256"/>
            <ac:picMk id="9" creationId="{0E6BC652-4BE1-478A-BFA7-47149E82F2F1}"/>
          </ac:picMkLst>
        </pc:picChg>
        <pc:cxnChg chg="add del">
          <ac:chgData name="D'AVERSA MARTINA [SF0300567]" userId="c42da633-7120-468c-97af-3f8cb6c4b580" providerId="ADAL" clId="{ED4193DF-50CB-ED45-B8FE-B431F9598793}" dt="2020-03-29T09:30:36.685" v="2499" actId="700"/>
          <ac:cxnSpMkLst>
            <pc:docMk/>
            <pc:sldMk cId="3962583941" sldId="256"/>
            <ac:cxnSpMk id="23" creationId="{8A832D40-B9E2-4CE7-9E0A-B35591EA2035}"/>
          </ac:cxnSpMkLst>
        </pc:cxnChg>
      </pc:sldChg>
      <pc:sldChg chg="addSp delSp modSp new mod setBg addAnim setClrOvrMap">
        <pc:chgData name="D'AVERSA MARTINA [SF0300567]" userId="c42da633-7120-468c-97af-3f8cb6c4b580" providerId="ADAL" clId="{ED4193DF-50CB-ED45-B8FE-B431F9598793}" dt="2020-04-02T10:40:28.438" v="9791" actId="20577"/>
        <pc:sldMkLst>
          <pc:docMk/>
          <pc:sldMk cId="4039166352" sldId="257"/>
        </pc:sldMkLst>
        <pc:spChg chg="del mod">
          <ac:chgData name="D'AVERSA MARTINA [SF0300567]" userId="c42da633-7120-468c-97af-3f8cb6c4b580" providerId="ADAL" clId="{ED4193DF-50CB-ED45-B8FE-B431F9598793}" dt="2020-03-28T17:10:45.394" v="1085" actId="21"/>
          <ac:spMkLst>
            <pc:docMk/>
            <pc:sldMk cId="4039166352" sldId="257"/>
            <ac:spMk id="2" creationId="{CA0BAF55-CA57-F246-A407-B822C0FFB59C}"/>
          </ac:spMkLst>
        </pc:spChg>
        <pc:spChg chg="mod">
          <ac:chgData name="D'AVERSA MARTINA [SF0300567]" userId="c42da633-7120-468c-97af-3f8cb6c4b580" providerId="ADAL" clId="{ED4193DF-50CB-ED45-B8FE-B431F9598793}" dt="2020-04-02T10:40:28.438" v="9791" actId="20577"/>
          <ac:spMkLst>
            <pc:docMk/>
            <pc:sldMk cId="4039166352" sldId="257"/>
            <ac:spMk id="3" creationId="{F58EAAE0-ADCF-5F4D-A85C-7B0C8718627E}"/>
          </ac:spMkLst>
        </pc:spChg>
        <pc:spChg chg="add mod">
          <ac:chgData name="D'AVERSA MARTINA [SF0300567]" userId="c42da633-7120-468c-97af-3f8cb6c4b580" providerId="ADAL" clId="{ED4193DF-50CB-ED45-B8FE-B431F9598793}" dt="2020-03-29T09:50:21.612" v="3438" actId="14100"/>
          <ac:spMkLst>
            <pc:docMk/>
            <pc:sldMk cId="4039166352" sldId="257"/>
            <ac:spMk id="5" creationId="{7FBC9FAD-83EF-3B4C-9B1B-2981AB9318DA}"/>
          </ac:spMkLst>
        </pc:spChg>
        <pc:spChg chg="add">
          <ac:chgData name="D'AVERSA MARTINA [SF0300567]" userId="c42da633-7120-468c-97af-3f8cb6c4b580" providerId="ADAL" clId="{ED4193DF-50CB-ED45-B8FE-B431F9598793}" dt="2020-03-28T16:10:16.667" v="613" actId="26606"/>
          <ac:spMkLst>
            <pc:docMk/>
            <pc:sldMk cId="4039166352" sldId="257"/>
            <ac:spMk id="8" creationId="{54309F57-B331-41A7-9154-15EC2AF45A60}"/>
          </ac:spMkLst>
        </pc:spChg>
        <pc:picChg chg="add mod">
          <ac:chgData name="D'AVERSA MARTINA [SF0300567]" userId="c42da633-7120-468c-97af-3f8cb6c4b580" providerId="ADAL" clId="{ED4193DF-50CB-ED45-B8FE-B431F9598793}" dt="2020-04-02T10:40:00.997" v="9789" actId="1076"/>
          <ac:picMkLst>
            <pc:docMk/>
            <pc:sldMk cId="4039166352" sldId="257"/>
            <ac:picMk id="2" creationId="{1FAFD346-7369-A940-8193-B637F38F97D7}"/>
          </ac:picMkLst>
        </pc:picChg>
      </pc:sldChg>
      <pc:sldChg chg="addSp modSp new mod setBg addAnim setClrOvrMap">
        <pc:chgData name="D'AVERSA MARTINA [SF0300567]" userId="c42da633-7120-468c-97af-3f8cb6c4b580" providerId="ADAL" clId="{ED4193DF-50CB-ED45-B8FE-B431F9598793}" dt="2020-04-08T14:46:32.905" v="9946" actId="12"/>
        <pc:sldMkLst>
          <pc:docMk/>
          <pc:sldMk cId="4010156756" sldId="258"/>
        </pc:sldMkLst>
        <pc:spChg chg="mod">
          <ac:chgData name="D'AVERSA MARTINA [SF0300567]" userId="c42da633-7120-468c-97af-3f8cb6c4b580" providerId="ADAL" clId="{ED4193DF-50CB-ED45-B8FE-B431F9598793}" dt="2020-03-29T09:50:47.412" v="3439" actId="1076"/>
          <ac:spMkLst>
            <pc:docMk/>
            <pc:sldMk cId="4010156756" sldId="258"/>
            <ac:spMk id="2" creationId="{598B9086-EBCD-F142-BBF5-9D120C1A5FBC}"/>
          </ac:spMkLst>
        </pc:spChg>
        <pc:spChg chg="mod">
          <ac:chgData name="D'AVERSA MARTINA [SF0300567]" userId="c42da633-7120-468c-97af-3f8cb6c4b580" providerId="ADAL" clId="{ED4193DF-50CB-ED45-B8FE-B431F9598793}" dt="2020-04-08T14:46:32.905" v="9946" actId="12"/>
          <ac:spMkLst>
            <pc:docMk/>
            <pc:sldMk cId="4010156756" sldId="258"/>
            <ac:spMk id="3" creationId="{880D9085-1419-5042-942A-3BF4739F784E}"/>
          </ac:spMkLst>
        </pc:spChg>
        <pc:spChg chg="add">
          <ac:chgData name="D'AVERSA MARTINA [SF0300567]" userId="c42da633-7120-468c-97af-3f8cb6c4b580" providerId="ADAL" clId="{ED4193DF-50CB-ED45-B8FE-B431F9598793}" dt="2020-03-29T09:07:56.021" v="1725" actId="26606"/>
          <ac:spMkLst>
            <pc:docMk/>
            <pc:sldMk cId="4010156756" sldId="258"/>
            <ac:spMk id="8" creationId="{54309F57-B331-41A7-9154-15EC2AF45A60}"/>
          </ac:spMkLst>
        </pc:spChg>
        <pc:picChg chg="add mod">
          <ac:chgData name="D'AVERSA MARTINA [SF0300567]" userId="c42da633-7120-468c-97af-3f8cb6c4b580" providerId="ADAL" clId="{ED4193DF-50CB-ED45-B8FE-B431F9598793}" dt="2020-04-02T12:11:27.799" v="9803" actId="14100"/>
          <ac:picMkLst>
            <pc:docMk/>
            <pc:sldMk cId="4010156756" sldId="258"/>
            <ac:picMk id="4" creationId="{B322866F-95E6-C944-9AB0-80B24DCA4FDB}"/>
          </ac:picMkLst>
        </pc:picChg>
      </pc:sldChg>
      <pc:sldChg chg="addSp delSp modSp new mod setBg addAnim setClrOvrMap delDesignElem chgLayout">
        <pc:chgData name="D'AVERSA MARTINA [SF0300567]" userId="c42da633-7120-468c-97af-3f8cb6c4b580" providerId="ADAL" clId="{ED4193DF-50CB-ED45-B8FE-B431F9598793}" dt="2020-04-08T14:46:53.162" v="9950" actId="12"/>
        <pc:sldMkLst>
          <pc:docMk/>
          <pc:sldMk cId="4110018092" sldId="259"/>
        </pc:sldMkLst>
        <pc:spChg chg="del mod">
          <ac:chgData name="D'AVERSA MARTINA [SF0300567]" userId="c42da633-7120-468c-97af-3f8cb6c4b580" providerId="ADAL" clId="{ED4193DF-50CB-ED45-B8FE-B431F9598793}" dt="2020-03-29T09:28:58.955" v="2491" actId="700"/>
          <ac:spMkLst>
            <pc:docMk/>
            <pc:sldMk cId="4110018092" sldId="259"/>
            <ac:spMk id="2" creationId="{E981E251-7BDB-934D-BA39-EB39474595E6}"/>
          </ac:spMkLst>
        </pc:spChg>
        <pc:spChg chg="del mod">
          <ac:chgData name="D'AVERSA MARTINA [SF0300567]" userId="c42da633-7120-468c-97af-3f8cb6c4b580" providerId="ADAL" clId="{ED4193DF-50CB-ED45-B8FE-B431F9598793}" dt="2020-03-29T09:28:58.955" v="2491" actId="700"/>
          <ac:spMkLst>
            <pc:docMk/>
            <pc:sldMk cId="4110018092" sldId="259"/>
            <ac:spMk id="3" creationId="{44A8B9EF-8042-C747-ACF0-67B504996444}"/>
          </ac:spMkLst>
        </pc:spChg>
        <pc:spChg chg="add mod ord">
          <ac:chgData name="D'AVERSA MARTINA [SF0300567]" userId="c42da633-7120-468c-97af-3f8cb6c4b580" providerId="ADAL" clId="{ED4193DF-50CB-ED45-B8FE-B431F9598793}" dt="2020-03-29T09:29:48.974" v="2495" actId="26606"/>
          <ac:spMkLst>
            <pc:docMk/>
            <pc:sldMk cId="4110018092" sldId="259"/>
            <ac:spMk id="4" creationId="{468FBA06-C2DC-5B45-AC39-25FAF4E9680E}"/>
          </ac:spMkLst>
        </pc:spChg>
        <pc:spChg chg="add del">
          <ac:chgData name="D'AVERSA MARTINA [SF0300567]" userId="c42da633-7120-468c-97af-3f8cb6c4b580" providerId="ADAL" clId="{ED4193DF-50CB-ED45-B8FE-B431F9598793}" dt="2020-03-29T09:28:58.955" v="2491" actId="700"/>
          <ac:spMkLst>
            <pc:docMk/>
            <pc:sldMk cId="4110018092" sldId="259"/>
            <ac:spMk id="5" creationId="{54309F57-B331-41A7-9154-15EC2AF45A60}"/>
          </ac:spMkLst>
        </pc:spChg>
        <pc:spChg chg="add mod ord">
          <ac:chgData name="D'AVERSA MARTINA [SF0300567]" userId="c42da633-7120-468c-97af-3f8cb6c4b580" providerId="ADAL" clId="{ED4193DF-50CB-ED45-B8FE-B431F9598793}" dt="2020-04-08T14:46:53.162" v="9950" actId="12"/>
          <ac:spMkLst>
            <pc:docMk/>
            <pc:sldMk cId="4110018092" sldId="259"/>
            <ac:spMk id="6" creationId="{7ADCB0B2-2CAD-BA47-A410-0DA11D95ECC4}"/>
          </ac:spMkLst>
        </pc:spChg>
        <pc:spChg chg="add del mod">
          <ac:chgData name="D'AVERSA MARTINA [SF0300567]" userId="c42da633-7120-468c-97af-3f8cb6c4b580" providerId="ADAL" clId="{ED4193DF-50CB-ED45-B8FE-B431F9598793}" dt="2020-03-29T09:29:35.177" v="2493" actId="700"/>
          <ac:spMkLst>
            <pc:docMk/>
            <pc:sldMk cId="4110018092" sldId="259"/>
            <ac:spMk id="7" creationId="{0626E0A0-807E-DE4D-9916-F971ABC70E59}"/>
          </ac:spMkLst>
        </pc:spChg>
        <pc:spChg chg="add del">
          <ac:chgData name="D'AVERSA MARTINA [SF0300567]" userId="c42da633-7120-468c-97af-3f8cb6c4b580" providerId="ADAL" clId="{ED4193DF-50CB-ED45-B8FE-B431F9598793}" dt="2020-03-29T09:28:10.659" v="2486" actId="26606"/>
          <ac:spMkLst>
            <pc:docMk/>
            <pc:sldMk cId="4110018092" sldId="259"/>
            <ac:spMk id="8" creationId="{C8178E4C-0272-41FB-8B97-50C4AB231795}"/>
          </ac:spMkLst>
        </pc:spChg>
        <pc:spChg chg="add">
          <ac:chgData name="D'AVERSA MARTINA [SF0300567]" userId="c42da633-7120-468c-97af-3f8cb6c4b580" providerId="ADAL" clId="{ED4193DF-50CB-ED45-B8FE-B431F9598793}" dt="2020-03-29T09:29:48.974" v="2495" actId="26606"/>
          <ac:spMkLst>
            <pc:docMk/>
            <pc:sldMk cId="4110018092" sldId="259"/>
            <ac:spMk id="11" creationId="{54309F57-B331-41A7-9154-15EC2AF45A60}"/>
          </ac:spMkLst>
        </pc:spChg>
        <pc:spChg chg="add del">
          <ac:chgData name="D'AVERSA MARTINA [SF0300567]" userId="c42da633-7120-468c-97af-3f8cb6c4b580" providerId="ADAL" clId="{ED4193DF-50CB-ED45-B8FE-B431F9598793}" dt="2020-03-29T09:28:10.659" v="2486" actId="26606"/>
          <ac:spMkLst>
            <pc:docMk/>
            <pc:sldMk cId="4110018092" sldId="259"/>
            <ac:spMk id="12" creationId="{A090E8F5-FE36-4603-A85E-D47D5F40C246}"/>
          </ac:spMkLst>
        </pc:spChg>
        <pc:picChg chg="add mod">
          <ac:chgData name="D'AVERSA MARTINA [SF0300567]" userId="c42da633-7120-468c-97af-3f8cb6c4b580" providerId="ADAL" clId="{ED4193DF-50CB-ED45-B8FE-B431F9598793}" dt="2020-04-02T12:12:21.773" v="9811" actId="1076"/>
          <ac:picMkLst>
            <pc:docMk/>
            <pc:sldMk cId="4110018092" sldId="259"/>
            <ac:picMk id="2" creationId="{E34B991A-7CB9-4345-A962-DCBD48323963}"/>
          </ac:picMkLst>
        </pc:picChg>
        <pc:picChg chg="add del">
          <ac:chgData name="D'AVERSA MARTINA [SF0300567]" userId="c42da633-7120-468c-97af-3f8cb6c4b580" providerId="ADAL" clId="{ED4193DF-50CB-ED45-B8FE-B431F9598793}" dt="2020-03-29T09:28:10.659" v="2486" actId="26606"/>
          <ac:picMkLst>
            <pc:docMk/>
            <pc:sldMk cId="4110018092" sldId="259"/>
            <ac:picMk id="10" creationId="{454D48B0-7040-4402-8504-C41FCB9A96A1}"/>
          </ac:picMkLst>
        </pc:picChg>
        <pc:picChg chg="add del">
          <ac:chgData name="D'AVERSA MARTINA [SF0300567]" userId="c42da633-7120-468c-97af-3f8cb6c4b580" providerId="ADAL" clId="{ED4193DF-50CB-ED45-B8FE-B431F9598793}" dt="2020-03-29T09:28:10.659" v="2486" actId="26606"/>
          <ac:picMkLst>
            <pc:docMk/>
            <pc:sldMk cId="4110018092" sldId="259"/>
            <ac:picMk id="14" creationId="{4DDEB5BD-198F-4F39-BEAA-799D642D3B0C}"/>
          </ac:picMkLst>
        </pc:picChg>
      </pc:sldChg>
      <pc:sldChg chg="addSp modSp new mod setBg addAnim setClrOvrMap">
        <pc:chgData name="D'AVERSA MARTINA [SF0300567]" userId="c42da633-7120-468c-97af-3f8cb6c4b580" providerId="ADAL" clId="{ED4193DF-50CB-ED45-B8FE-B431F9598793}" dt="2020-04-08T14:47:12.667" v="9955" actId="12"/>
        <pc:sldMkLst>
          <pc:docMk/>
          <pc:sldMk cId="3152712216" sldId="260"/>
        </pc:sldMkLst>
        <pc:spChg chg="mod">
          <ac:chgData name="D'AVERSA MARTINA [SF0300567]" userId="c42da633-7120-468c-97af-3f8cb6c4b580" providerId="ADAL" clId="{ED4193DF-50CB-ED45-B8FE-B431F9598793}" dt="2020-03-29T17:00:13.057" v="7115" actId="14100"/>
          <ac:spMkLst>
            <pc:docMk/>
            <pc:sldMk cId="3152712216" sldId="260"/>
            <ac:spMk id="2" creationId="{8E3C0FFF-7B96-7F4A-9824-C1C6A0E2A52F}"/>
          </ac:spMkLst>
        </pc:spChg>
        <pc:spChg chg="mod">
          <ac:chgData name="D'AVERSA MARTINA [SF0300567]" userId="c42da633-7120-468c-97af-3f8cb6c4b580" providerId="ADAL" clId="{ED4193DF-50CB-ED45-B8FE-B431F9598793}" dt="2020-04-08T14:47:12.667" v="9955" actId="12"/>
          <ac:spMkLst>
            <pc:docMk/>
            <pc:sldMk cId="3152712216" sldId="260"/>
            <ac:spMk id="3" creationId="{A7237DB2-5CE8-C145-A1C7-3DFAC32338DB}"/>
          </ac:spMkLst>
        </pc:spChg>
        <pc:spChg chg="add">
          <ac:chgData name="D'AVERSA MARTINA [SF0300567]" userId="c42da633-7120-468c-97af-3f8cb6c4b580" providerId="ADAL" clId="{ED4193DF-50CB-ED45-B8FE-B431F9598793}" dt="2020-03-29T09:46:55.729" v="3303" actId="26606"/>
          <ac:spMkLst>
            <pc:docMk/>
            <pc:sldMk cId="3152712216" sldId="260"/>
            <ac:spMk id="8" creationId="{54309F57-B331-41A7-9154-15EC2AF45A60}"/>
          </ac:spMkLst>
        </pc:spChg>
        <pc:picChg chg="add mod">
          <ac:chgData name="D'AVERSA MARTINA [SF0300567]" userId="c42da633-7120-468c-97af-3f8cb6c4b580" providerId="ADAL" clId="{ED4193DF-50CB-ED45-B8FE-B431F9598793}" dt="2020-04-02T14:57:06.863" v="9900" actId="1076"/>
          <ac:picMkLst>
            <pc:docMk/>
            <pc:sldMk cId="3152712216" sldId="260"/>
            <ac:picMk id="4" creationId="{91309D5B-827F-5C43-85F8-F0DAFF2D1506}"/>
          </ac:picMkLst>
        </pc:picChg>
      </pc:sldChg>
      <pc:sldChg chg="addSp modSp new mod setBg addAnim setClrOvrMap">
        <pc:chgData name="D'AVERSA MARTINA [SF0300567]" userId="c42da633-7120-468c-97af-3f8cb6c4b580" providerId="ADAL" clId="{ED4193DF-50CB-ED45-B8FE-B431F9598793}" dt="2020-04-08T14:47:34.064" v="9959" actId="12"/>
        <pc:sldMkLst>
          <pc:docMk/>
          <pc:sldMk cId="3151087094" sldId="261"/>
        </pc:sldMkLst>
        <pc:spChg chg="mod">
          <ac:chgData name="D'AVERSA MARTINA [SF0300567]" userId="c42da633-7120-468c-97af-3f8cb6c4b580" providerId="ADAL" clId="{ED4193DF-50CB-ED45-B8FE-B431F9598793}" dt="2020-03-29T10:12:33.268" v="4230" actId="26606"/>
          <ac:spMkLst>
            <pc:docMk/>
            <pc:sldMk cId="3151087094" sldId="261"/>
            <ac:spMk id="2" creationId="{7463A896-2920-DF41-BBB1-D60FC04018F5}"/>
          </ac:spMkLst>
        </pc:spChg>
        <pc:spChg chg="mod">
          <ac:chgData name="D'AVERSA MARTINA [SF0300567]" userId="c42da633-7120-468c-97af-3f8cb6c4b580" providerId="ADAL" clId="{ED4193DF-50CB-ED45-B8FE-B431F9598793}" dt="2020-04-08T14:47:34.064" v="9959" actId="12"/>
          <ac:spMkLst>
            <pc:docMk/>
            <pc:sldMk cId="3151087094" sldId="261"/>
            <ac:spMk id="3" creationId="{26D2F3CF-FEA2-8448-81DD-C9FB6FA48205}"/>
          </ac:spMkLst>
        </pc:spChg>
        <pc:spChg chg="add">
          <ac:chgData name="D'AVERSA MARTINA [SF0300567]" userId="c42da633-7120-468c-97af-3f8cb6c4b580" providerId="ADAL" clId="{ED4193DF-50CB-ED45-B8FE-B431F9598793}" dt="2020-03-29T10:12:33.268" v="4230" actId="26606"/>
          <ac:spMkLst>
            <pc:docMk/>
            <pc:sldMk cId="3151087094" sldId="261"/>
            <ac:spMk id="8" creationId="{54309F57-B331-41A7-9154-15EC2AF45A60}"/>
          </ac:spMkLst>
        </pc:spChg>
        <pc:picChg chg="add mod">
          <ac:chgData name="D'AVERSA MARTINA [SF0300567]" userId="c42da633-7120-468c-97af-3f8cb6c4b580" providerId="ADAL" clId="{ED4193DF-50CB-ED45-B8FE-B431F9598793}" dt="2020-04-02T14:57:49.754" v="9909" actId="1076"/>
          <ac:picMkLst>
            <pc:docMk/>
            <pc:sldMk cId="3151087094" sldId="261"/>
            <ac:picMk id="4" creationId="{888C8CF4-EFA8-F443-84CA-E85EA00E8C92}"/>
          </ac:picMkLst>
        </pc:picChg>
      </pc:sldChg>
      <pc:sldChg chg="new del">
        <pc:chgData name="D'AVERSA MARTINA [SF0300567]" userId="c42da633-7120-468c-97af-3f8cb6c4b580" providerId="ADAL" clId="{ED4193DF-50CB-ED45-B8FE-B431F9598793}" dt="2020-03-29T10:30:11.250" v="5168" actId="680"/>
        <pc:sldMkLst>
          <pc:docMk/>
          <pc:sldMk cId="82025949" sldId="262"/>
        </pc:sldMkLst>
      </pc:sldChg>
      <pc:sldChg chg="addSp modSp new mod setBg addAnim setClrOvrMap">
        <pc:chgData name="D'AVERSA MARTINA [SF0300567]" userId="c42da633-7120-468c-97af-3f8cb6c4b580" providerId="ADAL" clId="{ED4193DF-50CB-ED45-B8FE-B431F9598793}" dt="2020-04-08T14:48:01.499" v="9963" actId="12"/>
        <pc:sldMkLst>
          <pc:docMk/>
          <pc:sldMk cId="3856334366" sldId="262"/>
        </pc:sldMkLst>
        <pc:spChg chg="mod">
          <ac:chgData name="D'AVERSA MARTINA [SF0300567]" userId="c42da633-7120-468c-97af-3f8cb6c4b580" providerId="ADAL" clId="{ED4193DF-50CB-ED45-B8FE-B431F9598793}" dt="2020-03-29T10:31:03.331" v="5240" actId="115"/>
          <ac:spMkLst>
            <pc:docMk/>
            <pc:sldMk cId="3856334366" sldId="262"/>
            <ac:spMk id="2" creationId="{21A2A5A3-D891-0B41-BC57-6E59C037BB3A}"/>
          </ac:spMkLst>
        </pc:spChg>
        <pc:spChg chg="mod">
          <ac:chgData name="D'AVERSA MARTINA [SF0300567]" userId="c42da633-7120-468c-97af-3f8cb6c4b580" providerId="ADAL" clId="{ED4193DF-50CB-ED45-B8FE-B431F9598793}" dt="2020-04-08T14:48:01.499" v="9963" actId="12"/>
          <ac:spMkLst>
            <pc:docMk/>
            <pc:sldMk cId="3856334366" sldId="262"/>
            <ac:spMk id="3" creationId="{FE0F953D-B3FB-C048-B3B3-C108B4FC5BC0}"/>
          </ac:spMkLst>
        </pc:spChg>
        <pc:spChg chg="add">
          <ac:chgData name="D'AVERSA MARTINA [SF0300567]" userId="c42da633-7120-468c-97af-3f8cb6c4b580" providerId="ADAL" clId="{ED4193DF-50CB-ED45-B8FE-B431F9598793}" dt="2020-03-29T10:30:24.386" v="5170" actId="26606"/>
          <ac:spMkLst>
            <pc:docMk/>
            <pc:sldMk cId="3856334366" sldId="262"/>
            <ac:spMk id="8" creationId="{54309F57-B331-41A7-9154-15EC2AF45A60}"/>
          </ac:spMkLst>
        </pc:spChg>
        <pc:picChg chg="add mod">
          <ac:chgData name="D'AVERSA MARTINA [SF0300567]" userId="c42da633-7120-468c-97af-3f8cb6c4b580" providerId="ADAL" clId="{ED4193DF-50CB-ED45-B8FE-B431F9598793}" dt="2020-04-02T14:58:21.288" v="9916" actId="1076"/>
          <ac:picMkLst>
            <pc:docMk/>
            <pc:sldMk cId="3856334366" sldId="262"/>
            <ac:picMk id="4" creationId="{D19F32BF-3B32-B549-AA3A-8F03598E7E9F}"/>
          </ac:picMkLst>
        </pc:picChg>
      </pc:sldChg>
      <pc:sldChg chg="addSp delSp modSp new mod setBg addAnim delAnim setClrOvrMap">
        <pc:chgData name="D'AVERSA MARTINA [SF0300567]" userId="c42da633-7120-468c-97af-3f8cb6c4b580" providerId="ADAL" clId="{ED4193DF-50CB-ED45-B8FE-B431F9598793}" dt="2020-04-08T14:49:50.702" v="10009" actId="115"/>
        <pc:sldMkLst>
          <pc:docMk/>
          <pc:sldMk cId="501238129" sldId="263"/>
        </pc:sldMkLst>
        <pc:spChg chg="mod">
          <ac:chgData name="D'AVERSA MARTINA [SF0300567]" userId="c42da633-7120-468c-97af-3f8cb6c4b580" providerId="ADAL" clId="{ED4193DF-50CB-ED45-B8FE-B431F9598793}" dt="2020-03-29T16:34:40.151" v="5892" actId="26606"/>
          <ac:spMkLst>
            <pc:docMk/>
            <pc:sldMk cId="501238129" sldId="263"/>
            <ac:spMk id="2" creationId="{F8A8DF07-E5CB-1843-96AF-B5750E351AC4}"/>
          </ac:spMkLst>
        </pc:spChg>
        <pc:spChg chg="mod">
          <ac:chgData name="D'AVERSA MARTINA [SF0300567]" userId="c42da633-7120-468c-97af-3f8cb6c4b580" providerId="ADAL" clId="{ED4193DF-50CB-ED45-B8FE-B431F9598793}" dt="2020-04-08T14:49:50.702" v="10009" actId="115"/>
          <ac:spMkLst>
            <pc:docMk/>
            <pc:sldMk cId="501238129" sldId="263"/>
            <ac:spMk id="3" creationId="{09E04FC9-B72B-5F45-A6AC-BC2D325A666D}"/>
          </ac:spMkLst>
        </pc:spChg>
        <pc:spChg chg="add">
          <ac:chgData name="D'AVERSA MARTINA [SF0300567]" userId="c42da633-7120-468c-97af-3f8cb6c4b580" providerId="ADAL" clId="{ED4193DF-50CB-ED45-B8FE-B431F9598793}" dt="2020-03-29T16:34:40.151" v="5892" actId="26606"/>
          <ac:spMkLst>
            <pc:docMk/>
            <pc:sldMk cId="501238129" sldId="263"/>
            <ac:spMk id="8" creationId="{54309F57-B331-41A7-9154-15EC2AF45A60}"/>
          </ac:spMkLst>
        </pc:spChg>
        <pc:picChg chg="add del mod">
          <ac:chgData name="D'AVERSA MARTINA [SF0300567]" userId="c42da633-7120-468c-97af-3f8cb6c4b580" providerId="ADAL" clId="{ED4193DF-50CB-ED45-B8FE-B431F9598793}" dt="2020-04-04T10:44:02.936" v="9927"/>
          <ac:picMkLst>
            <pc:docMk/>
            <pc:sldMk cId="501238129" sldId="263"/>
            <ac:picMk id="4" creationId="{08A6ACC5-8A14-1245-99E2-EF2F7A621D42}"/>
          </ac:picMkLst>
        </pc:picChg>
        <pc:picChg chg="add mod">
          <ac:chgData name="D'AVERSA MARTINA [SF0300567]" userId="c42da633-7120-468c-97af-3f8cb6c4b580" providerId="ADAL" clId="{ED4193DF-50CB-ED45-B8FE-B431F9598793}" dt="2020-04-08T14:22:08.258" v="9939" actId="14100"/>
          <ac:picMkLst>
            <pc:docMk/>
            <pc:sldMk cId="501238129" sldId="263"/>
            <ac:picMk id="6" creationId="{16A79708-9A19-E348-B996-A578601423B8}"/>
          </ac:picMkLst>
        </pc:picChg>
      </pc:sldChg>
      <pc:sldChg chg="addSp modSp new mod setBg addAnim setClrOvrMap">
        <pc:chgData name="D'AVERSA MARTINA [SF0300567]" userId="c42da633-7120-468c-97af-3f8cb6c4b580" providerId="ADAL" clId="{ED4193DF-50CB-ED45-B8FE-B431F9598793}" dt="2020-04-08T15:27:32.158" v="10026" actId="1076"/>
        <pc:sldMkLst>
          <pc:docMk/>
          <pc:sldMk cId="653459855" sldId="264"/>
        </pc:sldMkLst>
        <pc:spChg chg="mod">
          <ac:chgData name="D'AVERSA MARTINA [SF0300567]" userId="c42da633-7120-468c-97af-3f8cb6c4b580" providerId="ADAL" clId="{ED4193DF-50CB-ED45-B8FE-B431F9598793}" dt="2020-03-29T17:00:00.066" v="7114" actId="14100"/>
          <ac:spMkLst>
            <pc:docMk/>
            <pc:sldMk cId="653459855" sldId="264"/>
            <ac:spMk id="2" creationId="{EA867689-25DF-CB46-82CF-9515884DF0BC}"/>
          </ac:spMkLst>
        </pc:spChg>
        <pc:spChg chg="mod">
          <ac:chgData name="D'AVERSA MARTINA [SF0300567]" userId="c42da633-7120-468c-97af-3f8cb6c4b580" providerId="ADAL" clId="{ED4193DF-50CB-ED45-B8FE-B431F9598793}" dt="2020-04-08T14:46:13.794" v="9942" actId="12"/>
          <ac:spMkLst>
            <pc:docMk/>
            <pc:sldMk cId="653459855" sldId="264"/>
            <ac:spMk id="3" creationId="{C23B67FB-37BB-0345-87EA-D7106B782930}"/>
          </ac:spMkLst>
        </pc:spChg>
        <pc:spChg chg="add">
          <ac:chgData name="D'AVERSA MARTINA [SF0300567]" userId="c42da633-7120-468c-97af-3f8cb6c4b580" providerId="ADAL" clId="{ED4193DF-50CB-ED45-B8FE-B431F9598793}" dt="2020-03-29T16:58:14.531" v="7013" actId="26606"/>
          <ac:spMkLst>
            <pc:docMk/>
            <pc:sldMk cId="653459855" sldId="264"/>
            <ac:spMk id="8" creationId="{54309F57-B331-41A7-9154-15EC2AF45A60}"/>
          </ac:spMkLst>
        </pc:spChg>
        <pc:picChg chg="add mod">
          <ac:chgData name="D'AVERSA MARTINA [SF0300567]" userId="c42da633-7120-468c-97af-3f8cb6c4b580" providerId="ADAL" clId="{ED4193DF-50CB-ED45-B8FE-B431F9598793}" dt="2020-04-08T15:27:32.158" v="10026" actId="1076"/>
          <ac:picMkLst>
            <pc:docMk/>
            <pc:sldMk cId="653459855" sldId="264"/>
            <ac:picMk id="4" creationId="{33742966-07E7-4449-92E3-BE6089C98409}"/>
          </ac:picMkLst>
        </pc:picChg>
      </pc:sldChg>
      <pc:sldChg chg="addSp modSp new mod setBg addAnim setClrOvrMap">
        <pc:chgData name="D'AVERSA MARTINA [SF0300567]" userId="c42da633-7120-468c-97af-3f8cb6c4b580" providerId="ADAL" clId="{ED4193DF-50CB-ED45-B8FE-B431F9598793}" dt="2020-04-08T15:28:36.610" v="10038" actId="1076"/>
        <pc:sldMkLst>
          <pc:docMk/>
          <pc:sldMk cId="636459701" sldId="265"/>
        </pc:sldMkLst>
        <pc:spChg chg="mod">
          <ac:chgData name="D'AVERSA MARTINA [SF0300567]" userId="c42da633-7120-468c-97af-3f8cb6c4b580" providerId="ADAL" clId="{ED4193DF-50CB-ED45-B8FE-B431F9598793}" dt="2020-03-30T08:58:49.072" v="7851" actId="26606"/>
          <ac:spMkLst>
            <pc:docMk/>
            <pc:sldMk cId="636459701" sldId="265"/>
            <ac:spMk id="2" creationId="{ED912EA5-8E75-0549-AD66-4AAF63A7EB47}"/>
          </ac:spMkLst>
        </pc:spChg>
        <pc:spChg chg="mod">
          <ac:chgData name="D'AVERSA MARTINA [SF0300567]" userId="c42da633-7120-468c-97af-3f8cb6c4b580" providerId="ADAL" clId="{ED4193DF-50CB-ED45-B8FE-B431F9598793}" dt="2020-04-08T14:45:50.821" v="9940" actId="12"/>
          <ac:spMkLst>
            <pc:docMk/>
            <pc:sldMk cId="636459701" sldId="265"/>
            <ac:spMk id="3" creationId="{6968147A-2325-E24C-A9CD-5F58DE5DB8B4}"/>
          </ac:spMkLst>
        </pc:spChg>
        <pc:spChg chg="add">
          <ac:chgData name="D'AVERSA MARTINA [SF0300567]" userId="c42da633-7120-468c-97af-3f8cb6c4b580" providerId="ADAL" clId="{ED4193DF-50CB-ED45-B8FE-B431F9598793}" dt="2020-03-30T08:58:49.072" v="7851" actId="26606"/>
          <ac:spMkLst>
            <pc:docMk/>
            <pc:sldMk cId="636459701" sldId="265"/>
            <ac:spMk id="8" creationId="{54309F57-B331-41A7-9154-15EC2AF45A60}"/>
          </ac:spMkLst>
        </pc:spChg>
        <pc:picChg chg="add mod">
          <ac:chgData name="D'AVERSA MARTINA [SF0300567]" userId="c42da633-7120-468c-97af-3f8cb6c4b580" providerId="ADAL" clId="{ED4193DF-50CB-ED45-B8FE-B431F9598793}" dt="2020-04-08T15:28:36.610" v="10038" actId="1076"/>
          <ac:picMkLst>
            <pc:docMk/>
            <pc:sldMk cId="636459701" sldId="265"/>
            <ac:picMk id="4" creationId="{A3094700-FC9A-F341-8A89-C7260D90B216}"/>
          </ac:picMkLst>
        </pc:picChg>
      </pc:sldChg>
      <pc:sldChg chg="addSp modSp new mod setBg addAnim setClrOvrMap">
        <pc:chgData name="D'AVERSA MARTINA [SF0300567]" userId="c42da633-7120-468c-97af-3f8cb6c4b580" providerId="ADAL" clId="{ED4193DF-50CB-ED45-B8FE-B431F9598793}" dt="2020-04-08T15:29:00.138" v="10045" actId="1076"/>
        <pc:sldMkLst>
          <pc:docMk/>
          <pc:sldMk cId="651998335" sldId="266"/>
        </pc:sldMkLst>
        <pc:spChg chg="mod">
          <ac:chgData name="D'AVERSA MARTINA [SF0300567]" userId="c42da633-7120-468c-97af-3f8cb6c4b580" providerId="ADAL" clId="{ED4193DF-50CB-ED45-B8FE-B431F9598793}" dt="2020-03-30T09:18:30.032" v="8907" actId="14100"/>
          <ac:spMkLst>
            <pc:docMk/>
            <pc:sldMk cId="651998335" sldId="266"/>
            <ac:spMk id="2" creationId="{F9B14AEC-0C2B-4948-BFC9-FB8B78654F0C}"/>
          </ac:spMkLst>
        </pc:spChg>
        <pc:spChg chg="mod">
          <ac:chgData name="D'AVERSA MARTINA [SF0300567]" userId="c42da633-7120-468c-97af-3f8cb6c4b580" providerId="ADAL" clId="{ED4193DF-50CB-ED45-B8FE-B431F9598793}" dt="2020-04-08T15:28:02.856" v="10029" actId="20577"/>
          <ac:spMkLst>
            <pc:docMk/>
            <pc:sldMk cId="651998335" sldId="266"/>
            <ac:spMk id="3" creationId="{CFE1CA90-E9E8-E743-AE33-353250192BC6}"/>
          </ac:spMkLst>
        </pc:spChg>
        <pc:spChg chg="add">
          <ac:chgData name="D'AVERSA MARTINA [SF0300567]" userId="c42da633-7120-468c-97af-3f8cb6c4b580" providerId="ADAL" clId="{ED4193DF-50CB-ED45-B8FE-B431F9598793}" dt="2020-03-30T09:17:19.631" v="8805" actId="26606"/>
          <ac:spMkLst>
            <pc:docMk/>
            <pc:sldMk cId="651998335" sldId="266"/>
            <ac:spMk id="8" creationId="{54309F57-B331-41A7-9154-15EC2AF45A60}"/>
          </ac:spMkLst>
        </pc:spChg>
        <pc:picChg chg="add mod">
          <ac:chgData name="D'AVERSA MARTINA [SF0300567]" userId="c42da633-7120-468c-97af-3f8cb6c4b580" providerId="ADAL" clId="{ED4193DF-50CB-ED45-B8FE-B431F9598793}" dt="2020-04-08T15:29:00.138" v="10045" actId="1076"/>
          <ac:picMkLst>
            <pc:docMk/>
            <pc:sldMk cId="651998335" sldId="266"/>
            <ac:picMk id="4" creationId="{21038326-9F76-1A43-9066-FA14B7FAA2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F37F1-3AFA-AE41-B05E-F50C8A1B8895}" type="datetimeFigureOut">
              <a:rPr lang="it-IT" smtClean="0"/>
              <a:t>14/04/20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C7225-3A5F-6442-A2CE-82E98F8835F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28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C7225-3A5F-6442-A2CE-82E98F8835F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72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75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2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56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89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8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90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75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9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0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0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12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0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40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2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4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6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14/04/20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22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3D1E5586-8BB5-40F6-96C3-2E87DD7CE5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87062" y="-578211"/>
            <a:ext cx="8217876" cy="3979136"/>
          </a:xfrm>
        </p:spPr>
        <p:txBody>
          <a:bodyPr>
            <a:noAutofit/>
          </a:bodyPr>
          <a:lstStyle/>
          <a:p>
            <a:pPr algn="ctr"/>
            <a:r>
              <a:rPr lang="it-IT"/>
              <a:t>Ladre di BAMBINE? Il servizio sociale raccontato dai media. Un’indagine qualitativa.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356851" y="3900096"/>
            <a:ext cx="7478298" cy="2548829"/>
          </a:xfrm>
        </p:spPr>
        <p:txBody>
          <a:bodyPr>
            <a:normAutofit/>
          </a:bodyPr>
          <a:lstStyle/>
          <a:p>
            <a:pPr algn="ctr"/>
            <a:r>
              <a:rPr lang="it-IT" sz="3200"/>
              <a:t>Di Francesca rizzuto</a:t>
            </a:r>
          </a:p>
          <a:p>
            <a:pPr algn="ctr"/>
            <a:endParaRPr lang="it-IT" sz="3200"/>
          </a:p>
          <a:p>
            <a:pPr algn="ctr"/>
            <a:r>
              <a:rPr lang="it-IT" sz="3200"/>
              <a:t>Martina d'Aversa metodi e tecniche del servizio sociale 3</a:t>
            </a:r>
          </a:p>
          <a:p>
            <a:pPr algn="ctr"/>
            <a:endParaRPr lang="it-IT" sz="3200"/>
          </a:p>
          <a:p>
            <a:pPr algn="ctr"/>
            <a:endParaRPr lang="de-DE" sz="3200"/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8A832D40-B9E2-4CE7-9E0A-B35591EA20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alleryContent5043334925805930133.mp3">
            <a:hlinkClick r:id="" action="ppaction://media"/>
            <a:extLst>
              <a:ext uri="{FF2B5EF4-FFF2-40B4-BE49-F238E27FC236}">
                <a16:creationId xmlns="" xmlns:a16="http://schemas.microsoft.com/office/drawing/2014/main" id="{A317A339-6440-194F-97BC-650A6827B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11128745" y="5971955"/>
            <a:ext cx="886045" cy="8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6968147A-2325-E24C-A9CD-5F58DE5DB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68" y="52404"/>
            <a:ext cx="7402285" cy="6357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Ritratto di svalutazione dell'operato dell’assistente sociale e del suo operato.</a:t>
            </a:r>
          </a:p>
          <a:p>
            <a:pPr marL="457200" indent="-457200">
              <a:buAutoNum type="arabicPeriod" startAt="2"/>
            </a:pPr>
            <a:r>
              <a:rPr lang="it-IT" sz="2400" dirty="0"/>
              <a:t>«</a:t>
            </a:r>
            <a:r>
              <a:rPr lang="it-IT" sz="2400" i="1" dirty="0"/>
              <a:t>Oggi», </a:t>
            </a:r>
            <a:r>
              <a:rPr lang="it-IT" sz="2400" dirty="0"/>
              <a:t>10 giugno 2012: «LEONARDO, IL BAMBINO PRELEVATO A FORZA DA SCUOLA […]». Gli assistenti sociali «fanno solo il loro dovere».</a:t>
            </a:r>
          </a:p>
          <a:p>
            <a:pPr marL="457200" indent="-457200">
              <a:buAutoNum type="arabicPeriod" startAt="2"/>
            </a:pPr>
            <a:r>
              <a:rPr lang="it-IT" sz="2400" dirty="0"/>
              <a:t>«</a:t>
            </a:r>
            <a:r>
              <a:rPr lang="it-IT" sz="2400" i="1" dirty="0"/>
              <a:t>Il Mattino», </a:t>
            </a:r>
            <a:r>
              <a:rPr lang="it-IT" sz="2400" dirty="0"/>
              <a:t>11 ottobre 2012: «BAMBINO PORTATO VIA A FORZA DA SCUOLA DALLA POLIZIA. MANGANELLI DISPONE UN'INCHIESTA INTERNA».</a:t>
            </a:r>
          </a:p>
          <a:p>
            <a:pPr marL="457200" indent="-457200">
              <a:buAutoNum type="arabicPeriod" startAt="2"/>
            </a:pPr>
            <a:r>
              <a:rPr lang="it-IT" sz="2400" dirty="0"/>
              <a:t>«</a:t>
            </a:r>
            <a:r>
              <a:rPr lang="it-IT" sz="2400" i="1" dirty="0" err="1"/>
              <a:t>Corriereweb</a:t>
            </a:r>
            <a:r>
              <a:rPr lang="it-IT" sz="2400" i="1" dirty="0"/>
              <a:t>», </a:t>
            </a:r>
            <a:r>
              <a:rPr lang="it-IT" sz="2400" dirty="0"/>
              <a:t>6 marzo 2014 titolo: «GOSSIP UOMINI E DONNE, TOLTI I FIGLI A SABRINA SACCOMANNI E ANDREA BARLOCCO; CONDIZIONI IGIENICHE PRECARIE DELLA CASA».</a:t>
            </a:r>
          </a:p>
          <a:p>
            <a:r>
              <a:rPr lang="it-IT" sz="2400" dirty="0"/>
              <a:t>Elemento chiave: mancanza di informazione da parte dei cittadini.</a:t>
            </a:r>
          </a:p>
        </p:txBody>
      </p:sp>
      <p:pic>
        <p:nvPicPr>
          <p:cNvPr id="4" name="galleryContent3665406537283057417.mp3">
            <a:hlinkClick r:id="" action="ppaction://media"/>
            <a:extLst>
              <a:ext uri="{FF2B5EF4-FFF2-40B4-BE49-F238E27FC236}">
                <a16:creationId xmlns="" xmlns:a16="http://schemas.microsoft.com/office/drawing/2014/main" id="{A3094700-FC9A-F341-8A89-C7260D90B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4001" y="5742024"/>
            <a:ext cx="1177999" cy="11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59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9B14AEC-0C2B-4948-BFC9-FB8B7865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7402285" cy="1861457"/>
          </a:xfrm>
        </p:spPr>
        <p:txBody>
          <a:bodyPr>
            <a:noAutofit/>
          </a:bodyPr>
          <a:lstStyle/>
          <a:p>
            <a:r>
              <a:rPr lang="it-IT"/>
              <a:t>L’immagine di ladri di bambini: non solo colpa dei media… note conclusive.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FE1CA90-E9E8-E743-AE33-353250192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223977"/>
            <a:ext cx="7402285" cy="4554278"/>
          </a:xfrm>
        </p:spPr>
        <p:txBody>
          <a:bodyPr>
            <a:normAutofit lnSpcReduction="10000"/>
          </a:bodyPr>
          <a:lstStyle/>
          <a:p>
            <a:r>
              <a:rPr lang="it-IT" sz="2400"/>
              <a:t>I </a:t>
            </a:r>
            <a:r>
              <a:rPr lang="it-IT" sz="2400" i="1"/>
              <a:t>newsmedia </a:t>
            </a:r>
            <a:r>
              <a:rPr lang="it-IT" sz="2400"/>
              <a:t>sono in grado di stabilire il </a:t>
            </a:r>
            <a:r>
              <a:rPr lang="it-IT" sz="2400" i="1"/>
              <a:t>frame </a:t>
            </a:r>
            <a:r>
              <a:rPr lang="it-IT" sz="2400"/>
              <a:t>entro cui impostare la comprensione dei fatti. </a:t>
            </a:r>
          </a:p>
          <a:p>
            <a:r>
              <a:rPr lang="it-IT" sz="2400"/>
              <a:t>Disallineamento tra la realtà sociale e la sua rappresentazione mediale, semplificante e con frequenti stereotipie.</a:t>
            </a:r>
          </a:p>
          <a:p>
            <a:r>
              <a:rPr lang="it-IT" sz="2400"/>
              <a:t>Esito principale del ritratto giornalistico -&gt; dequalificazione della figura professionale, in ambito lavorativo e privato. Ritratto in continua «lotta» con i genitori per il possesso dei figli. Conseguenza: rappresentazione socialmente condivisa negativa</a:t>
            </a:r>
          </a:p>
          <a:p>
            <a:r>
              <a:rPr lang="it-IT" sz="2400"/>
              <a:t>Alcuni operatori hanno contribuito a creare un’immagine negativa del servizio.</a:t>
            </a:r>
          </a:p>
          <a:p>
            <a:pPr marL="0" indent="0">
              <a:buNone/>
            </a:pPr>
            <a:endParaRPr lang="it-IT" sz="2400"/>
          </a:p>
        </p:txBody>
      </p:sp>
      <p:pic>
        <p:nvPicPr>
          <p:cNvPr id="4" name="galleryContent746901053416739775.mp3">
            <a:hlinkClick r:id="" action="ppaction://media"/>
            <a:extLst>
              <a:ext uri="{FF2B5EF4-FFF2-40B4-BE49-F238E27FC236}">
                <a16:creationId xmlns="" xmlns:a16="http://schemas.microsoft.com/office/drawing/2014/main" id="{21038326-9F76-1A43-9066-FA14B7FAA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7038" y="5703038"/>
            <a:ext cx="1154962" cy="115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98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58EAAE0-ADCF-5F4D-A85C-7B0C8718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76" y="1169581"/>
            <a:ext cx="7402285" cy="6087140"/>
          </a:xfrm>
        </p:spPr>
        <p:txBody>
          <a:bodyPr>
            <a:normAutofit/>
          </a:bodyPr>
          <a:lstStyle/>
          <a:p>
            <a:r>
              <a:rPr lang="it-IT" sz="2400"/>
              <a:t>Costruzione di sistemi cognitivi condivisi con pregiudizi e stereotipi</a:t>
            </a:r>
          </a:p>
          <a:p>
            <a:r>
              <a:rPr lang="it-IT" sz="2400"/>
              <a:t>Ruolo dei </a:t>
            </a:r>
            <a:r>
              <a:rPr lang="it-IT" sz="2400" i="1"/>
              <a:t>newsmedia </a:t>
            </a:r>
            <a:r>
              <a:rPr lang="it-IT" sz="2400"/>
              <a:t>nella percezione diffusa della figura degli assistenti sociali</a:t>
            </a:r>
          </a:p>
          <a:p>
            <a:r>
              <a:rPr lang="it-IT" sz="2400"/>
              <a:t>Utilizzo dell’analisi qualitativa e dei testi giornalistici</a:t>
            </a:r>
          </a:p>
          <a:p>
            <a:r>
              <a:rPr lang="it-IT" sz="2400" i="1"/>
              <a:t>Potere cognitivo </a:t>
            </a:r>
            <a:r>
              <a:rPr lang="it-IT" sz="2400"/>
              <a:t>dei media nella contemporaneità globalizzata</a:t>
            </a:r>
          </a:p>
          <a:p>
            <a:r>
              <a:rPr lang="it-IT" sz="2400"/>
              <a:t>«Capsule informative» </a:t>
            </a:r>
          </a:p>
          <a:p>
            <a:r>
              <a:rPr lang="it-IT" sz="2400" i="1"/>
              <a:t>Copertura mediale della figura dell’assistente sociale -&gt; «</a:t>
            </a:r>
            <a:r>
              <a:rPr lang="it-IT" sz="2400"/>
              <a:t>nuovo» significato del rapporto tra notizia e realtà </a:t>
            </a:r>
            <a:endParaRPr lang="it-IT" sz="2400" i="1"/>
          </a:p>
          <a:p>
            <a:endParaRPr lang="it-IT" sz="3100" i="1"/>
          </a:p>
          <a:p>
            <a:endParaRPr lang="it-IT" sz="2400"/>
          </a:p>
        </p:txBody>
      </p:sp>
      <p:sp>
        <p:nvSpPr>
          <p:cNvPr id="5" name="Titolo 4">
            <a:extLst>
              <a:ext uri="{FF2B5EF4-FFF2-40B4-BE49-F238E27FC236}">
                <a16:creationId xmlns="" xmlns:a16="http://schemas.microsoft.com/office/drawing/2014/main" id="{7FBC9FAD-83EF-3B4C-9B1B-2981AB931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"/>
            <a:ext cx="10131425" cy="2210714"/>
          </a:xfrm>
        </p:spPr>
        <p:txBody>
          <a:bodyPr>
            <a:normAutofit/>
          </a:bodyPr>
          <a:lstStyle/>
          <a:p>
            <a:r>
              <a:rPr lang="it-IT" sz="3200" u="sng"/>
              <a:t>Introduzione</a:t>
            </a:r>
          </a:p>
        </p:txBody>
      </p:sp>
      <p:pic>
        <p:nvPicPr>
          <p:cNvPr id="2" name="galleryContent6754062242623749035.mp3">
            <a:hlinkClick r:id="" action="ppaction://media"/>
            <a:extLst>
              <a:ext uri="{FF2B5EF4-FFF2-40B4-BE49-F238E27FC236}">
                <a16:creationId xmlns="" xmlns:a16="http://schemas.microsoft.com/office/drawing/2014/main" id="{1FAFD346-7369-A940-8193-B637F38F9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1145799" y="5924550"/>
            <a:ext cx="9334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66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98B9086-EBCD-F142-BBF5-9D120C1A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2394"/>
            <a:ext cx="7402285" cy="1360714"/>
          </a:xfrm>
        </p:spPr>
        <p:txBody>
          <a:bodyPr>
            <a:normAutofit fontScale="90000"/>
          </a:bodyPr>
          <a:lstStyle/>
          <a:p>
            <a:r>
              <a:rPr lang="it-IT" u="sng"/>
              <a:t>Rappresentazioni sociali: interazione, condivisione, comunicazione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80D9085-1419-5042-942A-3BF4739F7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61456"/>
            <a:ext cx="7402285" cy="3694056"/>
          </a:xfrm>
        </p:spPr>
        <p:txBody>
          <a:bodyPr>
            <a:normAutofit fontScale="92500" lnSpcReduction="20000"/>
          </a:bodyPr>
          <a:lstStyle/>
          <a:p>
            <a:r>
              <a:rPr lang="it-IT" sz="2600"/>
              <a:t>La</a:t>
            </a:r>
            <a:r>
              <a:rPr lang="it-IT" sz="2400"/>
              <a:t> </a:t>
            </a:r>
            <a:r>
              <a:rPr lang="it-IT" sz="2600"/>
              <a:t>fase iniziale è stata caratterizzata dalla relazione tra media informativi e diffusione di rappresentazioni sociali; da qui l’influenza della percezione pubblica di soggetti e problemi.</a:t>
            </a:r>
          </a:p>
          <a:p>
            <a:r>
              <a:rPr lang="it-IT" sz="2600"/>
              <a:t>Rappresentazioni sociali (Moscovici) -&gt; sistemi cognitivi usati per la scoperta e l'organizzazione della realtà </a:t>
            </a:r>
          </a:p>
          <a:p>
            <a:r>
              <a:rPr lang="it-IT" sz="2600"/>
              <a:t>Realtà come «costruzione sociale» -&gt; </a:t>
            </a:r>
            <a:r>
              <a:rPr lang="it-IT" sz="2600" i="1"/>
              <a:t>definizione della situazione </a:t>
            </a:r>
            <a:endParaRPr lang="it-IT" sz="2600"/>
          </a:p>
          <a:p>
            <a:r>
              <a:rPr lang="it-IT" sz="2600"/>
              <a:t>I media sono i veicoli principali per la circolazione delle rappresentazioni sociali.</a:t>
            </a:r>
          </a:p>
        </p:txBody>
      </p:sp>
      <p:pic>
        <p:nvPicPr>
          <p:cNvPr id="4" name="galleryContent6719335862848007216.mp3">
            <a:hlinkClick r:id="" action="ppaction://media"/>
            <a:extLst>
              <a:ext uri="{FF2B5EF4-FFF2-40B4-BE49-F238E27FC236}">
                <a16:creationId xmlns="" xmlns:a16="http://schemas.microsoft.com/office/drawing/2014/main" id="{B322866F-95E6-C944-9AB0-80B24DCA4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1022" y="5839046"/>
            <a:ext cx="1018953" cy="10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56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7ADCB0B2-2CAD-BA47-A410-0DA11D95E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96" y="-451126"/>
            <a:ext cx="7402285" cy="7238241"/>
          </a:xfrm>
        </p:spPr>
        <p:txBody>
          <a:bodyPr>
            <a:normAutofit/>
          </a:bodyPr>
          <a:lstStyle/>
          <a:p>
            <a:r>
              <a:rPr lang="it-IT" sz="2400"/>
              <a:t>Le percezioni e le descrizioni del reale sono influenzate dalle «rappresentazioni sociali che guidano il nostro sistema percettivo, cognitivo ed affettivo e di conseguenza tutto il sistema sociale».</a:t>
            </a:r>
          </a:p>
          <a:p>
            <a:r>
              <a:rPr lang="it-IT" sz="2400"/>
              <a:t>«Realtà condivise» -&gt; ponte tra realtà individuale e la realtà sociale</a:t>
            </a:r>
          </a:p>
          <a:p>
            <a:r>
              <a:rPr lang="it-IT" sz="2400"/>
              <a:t>Successivamente le rappresentazioni sociali si integrano con l’attività mentale dei singoli -&gt; rappresentazione sociale condivisa </a:t>
            </a:r>
          </a:p>
          <a:p>
            <a:r>
              <a:rPr lang="it-IT" sz="2400"/>
              <a:t>Teoria delle rappresentazioni sociali -&gt; realtà sociale come costruzione consensuale che avviene nell’interazione e nella comunicazione </a:t>
            </a:r>
          </a:p>
        </p:txBody>
      </p:sp>
      <p:pic>
        <p:nvPicPr>
          <p:cNvPr id="2" name="galleryContent2543361340441719040.mp3">
            <a:hlinkClick r:id="" action="ppaction://media"/>
            <a:extLst>
              <a:ext uri="{FF2B5EF4-FFF2-40B4-BE49-F238E27FC236}">
                <a16:creationId xmlns="" xmlns:a16="http://schemas.microsoft.com/office/drawing/2014/main" id="{E34B991A-7CB9-4345-A962-DCBD48323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5249" y="5818890"/>
            <a:ext cx="1039110" cy="10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18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E3C0FFF-7B96-7F4A-9824-C1C6A0E2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7402285" cy="1861457"/>
          </a:xfrm>
        </p:spPr>
        <p:txBody>
          <a:bodyPr>
            <a:noAutofit/>
          </a:bodyPr>
          <a:lstStyle/>
          <a:p>
            <a:r>
              <a:rPr lang="it-IT" sz="3200" u="sng"/>
              <a:t>Testi mediali: indicatori e produttori di rappresentazioni sociali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A7237DB2-5CE8-C145-A1C7-3DFAC3233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38666"/>
            <a:ext cx="7402285" cy="4819334"/>
          </a:xfrm>
        </p:spPr>
        <p:txBody>
          <a:bodyPr>
            <a:normAutofit lnSpcReduction="10000"/>
          </a:bodyPr>
          <a:lstStyle/>
          <a:p>
            <a:r>
              <a:rPr lang="it-IT" sz="2400"/>
              <a:t>Approccio conoscitivo delle rappresentazioni sociali -&gt; fase di ricerca dedicata all’analisi del contenuto</a:t>
            </a:r>
          </a:p>
          <a:p>
            <a:r>
              <a:rPr lang="it-IT" sz="2400"/>
              <a:t>«Una rappresentazione sociale si colloca in una dimensione intertestuale e ipermediale; è il risultato della cooperazione e della stratificazione di una pluralità di testi.»</a:t>
            </a:r>
          </a:p>
          <a:p>
            <a:r>
              <a:rPr lang="it-IT" sz="2400"/>
              <a:t>«Racconto» mediale del servizio sociale in Italia -&gt; servizio sociale come «</a:t>
            </a:r>
            <a:r>
              <a:rPr lang="it-IT" sz="2400" i="1"/>
              <a:t>disciplina, professione, metaistituzione»; </a:t>
            </a:r>
            <a:r>
              <a:rPr lang="it-IT" sz="2400"/>
              <a:t>concetto ancora superficialmente ambiguo</a:t>
            </a:r>
            <a:endParaRPr lang="it-IT" sz="2400" i="1"/>
          </a:p>
          <a:p>
            <a:r>
              <a:rPr lang="it-IT" sz="2400"/>
              <a:t>Sistema dei media -&gt; studio sul consumo e studi sugli effetti a breve e lungo termine dei testi mediali</a:t>
            </a:r>
          </a:p>
          <a:p>
            <a:pPr marL="0" indent="0">
              <a:buNone/>
            </a:pPr>
            <a:endParaRPr lang="it-IT" sz="2400"/>
          </a:p>
          <a:p>
            <a:pPr marL="0" indent="0">
              <a:buNone/>
            </a:pPr>
            <a:endParaRPr lang="it-IT" sz="2400"/>
          </a:p>
          <a:p>
            <a:pPr marL="0" indent="0">
              <a:buNone/>
            </a:pPr>
            <a:endParaRPr lang="it-IT" sz="2400"/>
          </a:p>
        </p:txBody>
      </p:sp>
      <p:pic>
        <p:nvPicPr>
          <p:cNvPr id="4" name="galleryContent6146220439047435632.mp3">
            <a:hlinkClick r:id="" action="ppaction://media"/>
            <a:extLst>
              <a:ext uri="{FF2B5EF4-FFF2-40B4-BE49-F238E27FC236}">
                <a16:creationId xmlns="" xmlns:a16="http://schemas.microsoft.com/office/drawing/2014/main" id="{91309D5B-827F-5C43-85F8-F0DAFF2D1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1909" y="5812463"/>
            <a:ext cx="983512" cy="9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12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26D2F3CF-FEA2-8448-81DD-C9FB6FA48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500743"/>
            <a:ext cx="7402285" cy="6525606"/>
          </a:xfrm>
        </p:spPr>
        <p:txBody>
          <a:bodyPr>
            <a:normAutofit/>
          </a:bodyPr>
          <a:lstStyle/>
          <a:p>
            <a:r>
              <a:rPr lang="it-IT" sz="2400" dirty="0"/>
              <a:t>Fino agli anni ’60 l’oggetto dei </a:t>
            </a:r>
            <a:r>
              <a:rPr lang="it-IT" sz="2400" i="1" dirty="0"/>
              <a:t>media </a:t>
            </a:r>
            <a:r>
              <a:rPr lang="it-IT" sz="2400" i="1" dirty="0" err="1"/>
              <a:t>studies</a:t>
            </a:r>
            <a:r>
              <a:rPr lang="it-IT" sz="2400" i="1" dirty="0"/>
              <a:t> </a:t>
            </a:r>
            <a:r>
              <a:rPr lang="it-IT" sz="2400" dirty="0"/>
              <a:t>sono stati gli effetti immediati sull’individuo; negli ultimi decenni gli effetti a lungo termine con l’analisi dei messaggi mediali.</a:t>
            </a:r>
          </a:p>
          <a:p>
            <a:r>
              <a:rPr lang="it-IT" sz="2400" dirty="0"/>
              <a:t>L’individuo ha un ruolo centrale e autonomo nel rapporto con i media.</a:t>
            </a:r>
          </a:p>
          <a:p>
            <a:r>
              <a:rPr lang="it-IT" sz="2400" dirty="0"/>
              <a:t>Potere cognitivo dei media -&gt; «rafforzano un'opinione già esistente; possono crearne una nuova; possono convertire una nuova»</a:t>
            </a:r>
          </a:p>
          <a:p>
            <a:r>
              <a:rPr lang="it-IT" sz="2400" dirty="0"/>
              <a:t>Media -&gt; diffondono in modo pervasivo informazioni nuove relative all’oggetto di una rappresentazione sociale e impongono una gerarchia di informazioni (</a:t>
            </a:r>
            <a:r>
              <a:rPr lang="it-IT" sz="2400" i="1" dirty="0"/>
              <a:t>agenda </a:t>
            </a:r>
            <a:r>
              <a:rPr lang="it-IT" sz="2400" i="1" dirty="0" err="1"/>
              <a:t>setting</a:t>
            </a:r>
            <a:r>
              <a:rPr lang="it-IT" sz="2400" i="1" dirty="0"/>
              <a:t> </a:t>
            </a:r>
            <a:r>
              <a:rPr lang="it-IT" sz="2400" dirty="0"/>
              <a:t>e </a:t>
            </a:r>
            <a:r>
              <a:rPr lang="it-IT" sz="2400" i="1" dirty="0" err="1"/>
              <a:t>framing</a:t>
            </a:r>
            <a:r>
              <a:rPr lang="it-IT" sz="2400" dirty="0"/>
              <a:t>)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4" name="galleryContent3891336860135628993.mp3">
            <a:hlinkClick r:id="" action="ppaction://media"/>
            <a:extLst>
              <a:ext uri="{FF2B5EF4-FFF2-40B4-BE49-F238E27FC236}">
                <a16:creationId xmlns="" xmlns:a16="http://schemas.microsoft.com/office/drawing/2014/main" id="{888C8CF4-EFA8-F443-84CA-E85EA00E8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507" y="5798507"/>
            <a:ext cx="1059493" cy="105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87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1A2A5A3-D891-0B41-BC57-6E59C037B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00743"/>
            <a:ext cx="7402285" cy="1360714"/>
          </a:xfrm>
        </p:spPr>
        <p:txBody>
          <a:bodyPr/>
          <a:lstStyle/>
          <a:p>
            <a:r>
              <a:rPr lang="it-IT" u="sng"/>
              <a:t>Le ricerche empiriche: l’assistente sociale nei media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E0F953D-B3FB-C048-B3B3-C108B4FC5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38" y="1666526"/>
            <a:ext cx="7402285" cy="4996543"/>
          </a:xfrm>
        </p:spPr>
        <p:txBody>
          <a:bodyPr>
            <a:normAutofit/>
          </a:bodyPr>
          <a:lstStyle/>
          <a:p>
            <a:r>
              <a:rPr lang="it-IT" sz="2400"/>
              <a:t>Assistente sociale -&gt; donna, frustrazione personale e insensibilità professionale, ambito della protezione dei minori, </a:t>
            </a:r>
            <a:r>
              <a:rPr lang="it-IT" sz="2400" i="1"/>
              <a:t>ladri di bambini</a:t>
            </a:r>
          </a:p>
          <a:p>
            <a:r>
              <a:rPr lang="it-IT" sz="2400"/>
              <a:t>Servizio sociale vs </a:t>
            </a:r>
            <a:r>
              <a:rPr lang="it-IT" sz="2400" i="1"/>
              <a:t>media system -&gt; </a:t>
            </a:r>
            <a:r>
              <a:rPr lang="it-IT" sz="2400"/>
              <a:t>processi di inclusione ma anche soglia minima di </a:t>
            </a:r>
            <a:r>
              <a:rPr lang="it-IT" sz="2400" i="1"/>
              <a:t>privacy</a:t>
            </a:r>
          </a:p>
          <a:p>
            <a:r>
              <a:rPr lang="it-IT" sz="2400"/>
              <a:t>Utilizzo del silenzio per proteggere i più deboli dai </a:t>
            </a:r>
            <a:r>
              <a:rPr lang="it-IT" sz="2400" i="1"/>
              <a:t>newsmedia.</a:t>
            </a:r>
            <a:endParaRPr lang="it-IT" sz="2400"/>
          </a:p>
          <a:p>
            <a:r>
              <a:rPr lang="it-IT" sz="2400"/>
              <a:t>Continui ostacoli nella relazione con i media e conseguente esclusione dai processi comunicativi tipici della società mediatizzata.</a:t>
            </a:r>
          </a:p>
          <a:p>
            <a:pPr marL="0" indent="0">
              <a:buNone/>
            </a:pPr>
            <a:endParaRPr lang="it-IT" sz="2400"/>
          </a:p>
        </p:txBody>
      </p:sp>
      <p:pic>
        <p:nvPicPr>
          <p:cNvPr id="4" name="galleryContent5395146272789242293.mp3">
            <a:hlinkClick r:id="" action="ppaction://media"/>
            <a:extLst>
              <a:ext uri="{FF2B5EF4-FFF2-40B4-BE49-F238E27FC236}">
                <a16:creationId xmlns="" xmlns:a16="http://schemas.microsoft.com/office/drawing/2014/main" id="{D19F32BF-3B32-B549-AA3A-8F03598E7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1084" y="5968852"/>
            <a:ext cx="960032" cy="9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34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9E04FC9-B72B-5F45-A6AC-BC2D325A6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0371"/>
            <a:ext cx="7402285" cy="6357257"/>
          </a:xfrm>
        </p:spPr>
        <p:txBody>
          <a:bodyPr>
            <a:normAutofit/>
          </a:bodyPr>
          <a:lstStyle/>
          <a:p>
            <a:r>
              <a:rPr lang="it-IT" sz="2400"/>
              <a:t>Chiusura e silenzio protettivo vs vetrinizzazione sociale con conseguente atteggiamento ostile rispetto tematiche sociali</a:t>
            </a:r>
          </a:p>
          <a:p>
            <a:r>
              <a:rPr lang="it-IT" sz="2400"/>
              <a:t>Assistente sociale costretto nelle rappresentazioni stereotipate consolidate.</a:t>
            </a:r>
          </a:p>
          <a:p>
            <a:r>
              <a:rPr lang="it-IT" sz="2400"/>
              <a:t>Correlazione tra contenuti trasmessi dalla televisione e ciò che è considerato importante per i singoli -&gt; «spettacolo del dolore»</a:t>
            </a:r>
          </a:p>
          <a:p>
            <a:r>
              <a:rPr lang="it-IT" sz="2400"/>
              <a:t>Ruolo denigratorio e negativo dell’assistente sociale nelle fiction televisive -&gt; squalificazione della professione </a:t>
            </a:r>
          </a:p>
          <a:p>
            <a:r>
              <a:rPr lang="it-IT" sz="2400"/>
              <a:t>Ricerca Allegri -&gt; assistente sociale come figura cattiva, co-protagonista in situazioni problematiche, differenziazione anche in base al genere, l'utente vittima del servizio, si occupa solo dei minori</a:t>
            </a:r>
          </a:p>
        </p:txBody>
      </p:sp>
      <p:pic>
        <p:nvPicPr>
          <p:cNvPr id="6" name="galleryContent5917139746538229427.mp3">
            <a:hlinkClick r:id="" action="ppaction://media"/>
            <a:extLst>
              <a:ext uri="{FF2B5EF4-FFF2-40B4-BE49-F238E27FC236}">
                <a16:creationId xmlns="" xmlns:a16="http://schemas.microsoft.com/office/drawing/2014/main" id="{16A79708-9A19-E348-B996-A57860142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11043240" y="5885545"/>
            <a:ext cx="1043338" cy="10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38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4309F57-B331-41A7-9154-15EC2AF45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A867689-25DF-CB46-82CF-9515884D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88606"/>
            <a:ext cx="7402285" cy="1772852"/>
          </a:xfrm>
        </p:spPr>
        <p:txBody>
          <a:bodyPr>
            <a:noAutofit/>
          </a:bodyPr>
          <a:lstStyle/>
          <a:p>
            <a:r>
              <a:rPr lang="it-IT" u="sng"/>
              <a:t>Sulle rappresentazioni dell’assistente sociale nei giornali. Uno studio qualitativo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23B67FB-37BB-0345-87EA-D7106B782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48806"/>
            <a:ext cx="7402285" cy="5120588"/>
          </a:xfrm>
        </p:spPr>
        <p:txBody>
          <a:bodyPr>
            <a:noAutofit/>
          </a:bodyPr>
          <a:lstStyle/>
          <a:p>
            <a:r>
              <a:rPr lang="it-IT" sz="2400"/>
              <a:t>Ambito giornalistico come descrizione «oggettiva» del mondo. I giornali sono un bene pubblico di cittadinanza.</a:t>
            </a:r>
          </a:p>
          <a:p>
            <a:r>
              <a:rPr lang="it-IT" sz="2400"/>
              <a:t>Obiettivo </a:t>
            </a:r>
            <a:r>
              <a:rPr lang="it-IT" sz="2400" i="1"/>
              <a:t>-&gt; </a:t>
            </a:r>
            <a:r>
              <a:rPr lang="it-IT" sz="2400"/>
              <a:t>relazione tra </a:t>
            </a:r>
            <a:r>
              <a:rPr lang="it-IT" sz="2400" i="1"/>
              <a:t>racconto </a:t>
            </a:r>
            <a:r>
              <a:rPr lang="it-IT" sz="2400"/>
              <a:t>mediale e rappresentazione sociale dell’assistente sociale; individuare gli aspetti più visibili e quelli omessi</a:t>
            </a:r>
          </a:p>
          <a:p>
            <a:pPr marL="0" indent="0">
              <a:buNone/>
            </a:pPr>
            <a:r>
              <a:rPr lang="it-IT" sz="2400"/>
              <a:t>Articoli presi in esame: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/>
              <a:t>«</a:t>
            </a:r>
            <a:r>
              <a:rPr lang="it-IT" sz="2400" i="1"/>
              <a:t>Il Giornale</a:t>
            </a:r>
            <a:r>
              <a:rPr lang="it-IT" sz="2400"/>
              <a:t>», 3 ottobre 2012 titolo: «MI TOLGONO MIO FIGLIO SENZA DIRMI PERCHÉ». Caso di T., nel quale viene messa in cattiva luce l’operato dell’assistente sociale, figlio che viene sottratto senza motivi razionali</a:t>
            </a:r>
          </a:p>
        </p:txBody>
      </p:sp>
      <p:pic>
        <p:nvPicPr>
          <p:cNvPr id="4" name="galleryContent821888557209009650.mp3">
            <a:hlinkClick r:id="" action="ppaction://media"/>
            <a:extLst>
              <a:ext uri="{FF2B5EF4-FFF2-40B4-BE49-F238E27FC236}">
                <a16:creationId xmlns="" xmlns:a16="http://schemas.microsoft.com/office/drawing/2014/main" id="{33742966-07E7-4449-92E3-BE6089C98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1596" y="5729619"/>
            <a:ext cx="1190404" cy="11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59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906</Words>
  <Application>Microsoft Macintosh PowerPoint</Application>
  <PresentationFormat>Personalizzato</PresentationFormat>
  <Paragraphs>57</Paragraphs>
  <Slides>11</Slides>
  <Notes>1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Celestiale</vt:lpstr>
      <vt:lpstr>Ladre di BAMBINE? Il servizio sociale raccontato dai media. Un’indagine qualitativa.</vt:lpstr>
      <vt:lpstr>Introduzione</vt:lpstr>
      <vt:lpstr>Rappresentazioni sociali: interazione, condivisione, comunicazione</vt:lpstr>
      <vt:lpstr>Presentazione di PowerPoint</vt:lpstr>
      <vt:lpstr>Testi mediali: indicatori e produttori di rappresentazioni sociali</vt:lpstr>
      <vt:lpstr>Presentazione di PowerPoint</vt:lpstr>
      <vt:lpstr>Le ricerche empiriche: l’assistente sociale nei media</vt:lpstr>
      <vt:lpstr>Presentazione di PowerPoint</vt:lpstr>
      <vt:lpstr>Sulle rappresentazioni dell’assistente sociale nei giornali. Uno studio qualitativo</vt:lpstr>
      <vt:lpstr>Presentazione di PowerPoint</vt:lpstr>
      <vt:lpstr>L’immagine di ladri di bambini: non solo colpa dei media… note conclusive.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Famiglia gui</cp:lastModifiedBy>
  <cp:revision>10</cp:revision>
  <dcterms:created xsi:type="dcterms:W3CDTF">2020-03-28T15:30:27Z</dcterms:created>
  <dcterms:modified xsi:type="dcterms:W3CDTF">2020-04-14T18:03:01Z</dcterms:modified>
</cp:coreProperties>
</file>