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F7763-204E-4FA0-81F7-154423DFDF75}" type="datetimeFigureOut">
              <a:rPr lang="it-IT" smtClean="0"/>
              <a:pPr/>
              <a:t>15/04/2020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0BF816-8E14-4387-86CA-B5C320AFCF7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41950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L’arte lunga La storia</a:t>
            </a:r>
            <a:r>
              <a:rPr lang="it-IT" baseline="0" dirty="0" smtClean="0"/>
              <a:t> della medicina dall’antichità a oggi il dio apollo </a:t>
            </a:r>
          </a:p>
          <a:p>
            <a:r>
              <a:rPr lang="it-IT" baseline="0" dirty="0" smtClean="0"/>
              <a:t>Ippocrate e la stanza dei sogni</a:t>
            </a:r>
          </a:p>
          <a:p>
            <a:r>
              <a:rPr lang="it-IT" baseline="0" dirty="0" smtClean="0"/>
              <a:t>La medicina divinatoria di </a:t>
            </a:r>
            <a:r>
              <a:rPr lang="it-IT" baseline="0" dirty="0" err="1" smtClean="0"/>
              <a:t>Asclepio</a:t>
            </a:r>
            <a:r>
              <a:rPr lang="it-IT" baseline="0" dirty="0" smtClean="0"/>
              <a:t> pag 15 e da qui parte il discorso della parola come espressione di guarigione a partire dalla prima psicologia dinamica fino al “moderno” concetto di medicina narrativa e a quello di catarsi. Come dice Platone nel Fedro abbiamo acquisito la tecnica ma abbiamo perso l’anima.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0D77D-5637-405C-82DC-E2A9CD3B254A}" type="slidenum">
              <a:rPr lang="it-IT" smtClean="0">
                <a:solidFill>
                  <a:prstClr val="black"/>
                </a:solidFill>
              </a:rPr>
              <a:pPr/>
              <a:t>1</a:t>
            </a:fld>
            <a:endParaRPr lang="it-IT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9585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0417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4991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4873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4047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217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7593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7641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549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6734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877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664854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it-IT" sz="2800" dirty="0" smtClean="0"/>
              <a:t>     Per una definizione condivisa di salute 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35480"/>
            <a:ext cx="8472518" cy="4389120"/>
          </a:xfrm>
        </p:spPr>
        <p:txBody>
          <a:bodyPr>
            <a:normAutofit/>
          </a:bodyPr>
          <a:lstStyle/>
          <a:p>
            <a:r>
              <a:rPr lang="it-IT" sz="1800" dirty="0" smtClean="0"/>
              <a:t>Dal latino </a:t>
            </a:r>
            <a:r>
              <a:rPr lang="it-IT" sz="1800" i="1" dirty="0" err="1" smtClean="0"/>
              <a:t>salus</a:t>
            </a:r>
            <a:r>
              <a:rPr lang="it-IT" sz="1800" dirty="0" smtClean="0"/>
              <a:t> ovvero fortuna, benessere, prosperità,vita,salvezza</a:t>
            </a:r>
          </a:p>
          <a:p>
            <a:r>
              <a:rPr lang="it-IT" sz="1800" dirty="0" smtClean="0"/>
              <a:t>Dal greco </a:t>
            </a:r>
            <a:r>
              <a:rPr lang="it-IT" sz="1800" i="1" dirty="0" err="1" smtClean="0"/>
              <a:t>holos</a:t>
            </a:r>
            <a:r>
              <a:rPr lang="it-IT" sz="1800" i="1" dirty="0" smtClean="0"/>
              <a:t> </a:t>
            </a:r>
            <a:r>
              <a:rPr lang="it-IT" sz="1800" dirty="0" smtClean="0"/>
              <a:t>ovvero insieme a, tutto, da cui prende origine la parola inglese </a:t>
            </a:r>
            <a:r>
              <a:rPr lang="it-IT" sz="1800" i="1" dirty="0" err="1" smtClean="0"/>
              <a:t>health</a:t>
            </a:r>
            <a:endParaRPr lang="it-IT" sz="1800" i="1" dirty="0" smtClean="0"/>
          </a:p>
          <a:p>
            <a:pPr>
              <a:buNone/>
            </a:pPr>
            <a:endParaRPr lang="it-IT" sz="1800" i="1" dirty="0" smtClean="0"/>
          </a:p>
          <a:p>
            <a:pPr>
              <a:buNone/>
            </a:pPr>
            <a:r>
              <a:rPr lang="it-IT" sz="1800" dirty="0" smtClean="0"/>
              <a:t>   </a:t>
            </a:r>
            <a:r>
              <a:rPr lang="it-IT" sz="1800" dirty="0" smtClean="0"/>
              <a:t>WHO </a:t>
            </a:r>
            <a:r>
              <a:rPr lang="it-IT" sz="1800" dirty="0" err="1" smtClean="0"/>
              <a:t>definition</a:t>
            </a:r>
            <a:r>
              <a:rPr lang="it-IT" sz="1800" dirty="0" smtClean="0"/>
              <a:t> of health 1949 </a:t>
            </a:r>
            <a:r>
              <a:rPr lang="it-IT" sz="1800" i="1" dirty="0" smtClean="0"/>
              <a:t>“</a:t>
            </a:r>
            <a:r>
              <a:rPr lang="en-US" sz="1800" dirty="0" smtClean="0"/>
              <a:t>A state of complete physical, mental and social well-being and not merely the absence of disease or infirmity</a:t>
            </a:r>
            <a:r>
              <a:rPr lang="it-IT" sz="1800" i="1" dirty="0" smtClean="0"/>
              <a:t>” </a:t>
            </a:r>
            <a:r>
              <a:rPr lang="it-IT" i="1" dirty="0" smtClean="0"/>
              <a:t> </a:t>
            </a:r>
            <a:r>
              <a:rPr lang="it-IT" sz="1400" i="1" dirty="0" smtClean="0"/>
              <a:t>WHO </a:t>
            </a:r>
            <a:r>
              <a:rPr lang="it-IT" sz="1400" i="1" dirty="0" err="1" smtClean="0"/>
              <a:t>Constitution</a:t>
            </a:r>
            <a:r>
              <a:rPr lang="it-IT" sz="1400" i="1" dirty="0" smtClean="0"/>
              <a:t> </a:t>
            </a:r>
            <a:endParaRPr lang="it-IT" sz="1400" i="1" dirty="0" smtClean="0"/>
          </a:p>
          <a:p>
            <a:pPr>
              <a:buNone/>
            </a:pPr>
            <a:endParaRPr lang="it-IT" sz="1400" i="1" dirty="0" smtClean="0"/>
          </a:p>
          <a:p>
            <a:pPr>
              <a:buNone/>
            </a:pPr>
            <a:r>
              <a:rPr lang="it-IT" sz="1800" dirty="0" smtClean="0"/>
              <a:t>   Nel </a:t>
            </a:r>
            <a:r>
              <a:rPr lang="it-IT" sz="1800" dirty="0" smtClean="0"/>
              <a:t>2011 l’OMS definisce la salute come “la capacità di adattamento e di auto </a:t>
            </a:r>
          </a:p>
          <a:p>
            <a:pPr>
              <a:buNone/>
            </a:pPr>
            <a:r>
              <a:rPr lang="it-IT" sz="1800" dirty="0" smtClean="0"/>
              <a:t>     gestirsi </a:t>
            </a:r>
            <a:r>
              <a:rPr lang="it-IT" sz="1800" dirty="0" smtClean="0"/>
              <a:t>di fronte alle sfide sociali, fisiche ed emotive”.  </a:t>
            </a:r>
            <a:endParaRPr lang="it-IT" sz="1800" dirty="0" smtClean="0"/>
          </a:p>
          <a:p>
            <a:pPr>
              <a:buNone/>
            </a:pPr>
            <a:endParaRPr lang="it-IT" sz="1400" i="1" dirty="0" smtClean="0"/>
          </a:p>
          <a:p>
            <a:pPr>
              <a:buNone/>
            </a:pPr>
            <a:endParaRPr lang="it-IT" sz="1100" i="1" dirty="0" smtClean="0"/>
          </a:p>
          <a:p>
            <a:pPr>
              <a:buNone/>
            </a:pPr>
            <a:endParaRPr lang="it-IT" sz="1100" i="1" dirty="0" smtClean="0"/>
          </a:p>
          <a:p>
            <a:pPr>
              <a:buNone/>
            </a:pPr>
            <a:r>
              <a:rPr lang="it-IT" sz="1100" i="1" dirty="0" smtClean="0"/>
              <a:t>       https://www.dors.it/documentazione/testo/201303/OMS_Glossario%201998_Italiano.pdf</a:t>
            </a:r>
          </a:p>
        </p:txBody>
      </p:sp>
    </p:spTree>
    <p:extLst>
      <p:ext uri="{BB962C8B-B14F-4D97-AF65-F5344CB8AC3E}">
        <p14:creationId xmlns:p14="http://schemas.microsoft.com/office/powerpoint/2010/main" xmlns="" val="397152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</Words>
  <Application>Microsoft Office PowerPoint</Application>
  <PresentationFormat>Presentazione su schermo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Equinozio</vt:lpstr>
      <vt:lpstr>     Per una definizione condivisa di salute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Per una definizione condivisa di salute </dc:title>
  <dc:creator>Staffetta</dc:creator>
  <cp:lastModifiedBy>utente</cp:lastModifiedBy>
  <cp:revision>2</cp:revision>
  <dcterms:created xsi:type="dcterms:W3CDTF">2020-04-15T13:17:36Z</dcterms:created>
  <dcterms:modified xsi:type="dcterms:W3CDTF">2020-04-15T17:15:00Z</dcterms:modified>
</cp:coreProperties>
</file>