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77" r:id="rId2"/>
    <p:sldId id="278" r:id="rId3"/>
    <p:sldId id="270" r:id="rId4"/>
    <p:sldId id="281" r:id="rId5"/>
    <p:sldId id="271" r:id="rId6"/>
    <p:sldId id="272" r:id="rId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729"/>
  </p:normalViewPr>
  <p:slideViewPr>
    <p:cSldViewPr snapToGrid="0" snapToObjects="1">
      <p:cViewPr varScale="1">
        <p:scale>
          <a:sx n="70" d="100"/>
          <a:sy n="70" d="100"/>
        </p:scale>
        <p:origin x="6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FA846863-AAA4-7F49-A942-75CBAAECCE0C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AA8881B-5A53-A94E-80B3-8C72F10F2D71}" type="slidenum">
              <a:rPr lang="it-IT" smtClean="0"/>
              <a:t>‹N›</a:t>
            </a:fld>
            <a:endParaRPr lang="it-IT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7665545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46863-AAA4-7F49-A942-75CBAAECCE0C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8881B-5A53-A94E-80B3-8C72F10F2D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2664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46863-AAA4-7F49-A942-75CBAAECCE0C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8881B-5A53-A94E-80B3-8C72F10F2D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7582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46863-AAA4-7F49-A942-75CBAAECCE0C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8881B-5A53-A94E-80B3-8C72F10F2D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8098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A846863-AAA4-7F49-A942-75CBAAECCE0C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AA8881B-5A53-A94E-80B3-8C72F10F2D71}" type="slidenum">
              <a:rPr lang="it-IT" smtClean="0"/>
              <a:t>‹N›</a:t>
            </a:fld>
            <a:endParaRPr lang="it-IT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5575829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46863-AAA4-7F49-A942-75CBAAECCE0C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8881B-5A53-A94E-80B3-8C72F10F2D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0802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46863-AAA4-7F49-A942-75CBAAECCE0C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8881B-5A53-A94E-80B3-8C72F10F2D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6675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46863-AAA4-7F49-A942-75CBAAECCE0C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8881B-5A53-A94E-80B3-8C72F10F2D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0516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46863-AAA4-7F49-A942-75CBAAECCE0C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A8881B-5A53-A94E-80B3-8C72F10F2D7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1849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A846863-AAA4-7F49-A942-75CBAAECCE0C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AA8881B-5A53-A94E-80B3-8C72F10F2D71}" type="slidenum">
              <a:rPr lang="it-IT" smtClean="0"/>
              <a:t>‹N›</a:t>
            </a:fld>
            <a:endParaRPr lang="it-IT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87484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A846863-AAA4-7F49-A942-75CBAAECCE0C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AA8881B-5A53-A94E-80B3-8C72F10F2D71}" type="slidenum">
              <a:rPr lang="it-IT" smtClean="0"/>
              <a:t>‹N›</a:t>
            </a:fld>
            <a:endParaRPr lang="it-IT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95745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FA846863-AAA4-7F49-A942-75CBAAECCE0C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7AA8881B-5A53-A94E-80B3-8C72F10F2D71}" type="slidenum">
              <a:rPr lang="it-IT" smtClean="0"/>
              <a:t>‹N›</a:t>
            </a:fld>
            <a:endParaRPr lang="it-IT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38391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334961-B490-664F-A9AF-2763EEA263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05660" y="2150153"/>
            <a:ext cx="6425608" cy="1528997"/>
          </a:xfrm>
        </p:spPr>
        <p:txBody>
          <a:bodyPr/>
          <a:lstStyle/>
          <a:p>
            <a:r>
              <a:rPr lang="it-IT" sz="4050" b="1" dirty="0"/>
              <a:t>Geografia</a:t>
            </a:r>
            <a:r>
              <a:rPr lang="it-IT" sz="3000" b="1" dirty="0"/>
              <a:t/>
            </a:r>
            <a:br>
              <a:rPr lang="it-IT" sz="3000" b="1" dirty="0"/>
            </a:br>
            <a:r>
              <a:rPr lang="it-IT" sz="3000" dirty="0"/>
              <a:t/>
            </a:r>
            <a:br>
              <a:rPr lang="it-IT" sz="3000" dirty="0"/>
            </a:br>
            <a:r>
              <a:rPr lang="it-IT" sz="3000" dirty="0"/>
              <a:t>Sergio Zilli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83FBC90-E5F9-594F-A8B9-0C595B6A5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90315" y="4027669"/>
            <a:ext cx="5123755" cy="1068050"/>
          </a:xfrm>
        </p:spPr>
        <p:txBody>
          <a:bodyPr>
            <a:normAutofit fontScale="70000" lnSpcReduction="20000"/>
          </a:bodyPr>
          <a:lstStyle/>
          <a:p>
            <a:r>
              <a:rPr lang="it-IT" dirty="0" err="1"/>
              <a:t>cod</a:t>
            </a:r>
            <a:r>
              <a:rPr lang="it-IT" dirty="0"/>
              <a:t>: </a:t>
            </a:r>
            <a:r>
              <a:rPr lang="it-IT" i="1" dirty="0"/>
              <a:t>006LE </a:t>
            </a:r>
          </a:p>
          <a:p>
            <a:r>
              <a:rPr lang="it-IT" dirty="0"/>
              <a:t>Corso di Laurea: Discipline storiche e filosofiche</a:t>
            </a:r>
            <a:br>
              <a:rPr lang="it-IT" dirty="0"/>
            </a:br>
            <a:endParaRPr lang="it-IT" dirty="0"/>
          </a:p>
          <a:p>
            <a:r>
              <a:rPr lang="it-IT" b="1" dirty="0" err="1"/>
              <a:t>a.a</a:t>
            </a:r>
            <a:r>
              <a:rPr lang="it-IT" b="1" dirty="0"/>
              <a:t>. 2019-2020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83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33"/>
    </mc:Choice>
    <mc:Fallback xmlns="">
      <p:transition spd="slow" advTm="15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242207-5789-3E4A-906A-F47EB56C4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Presentazione n. </a:t>
            </a:r>
            <a:r>
              <a:rPr lang="it-IT" b="1" dirty="0" smtClean="0"/>
              <a:t>26 </a:t>
            </a:r>
            <a:r>
              <a:rPr lang="it-IT" b="1" dirty="0" smtClean="0"/>
              <a:t>(con </a:t>
            </a:r>
            <a:r>
              <a:rPr lang="it-IT" b="1" dirty="0"/>
              <a:t>audio)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3DD783C-2832-5843-950B-6155EC7477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9927" y="2286000"/>
            <a:ext cx="9601200" cy="35814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t-IT" sz="3600" dirty="0"/>
          </a:p>
          <a:p>
            <a:endParaRPr lang="it-IT" sz="2100" dirty="0" smtClean="0"/>
          </a:p>
          <a:p>
            <a:endParaRPr lang="it-IT" sz="2100" dirty="0"/>
          </a:p>
          <a:p>
            <a:endParaRPr lang="it-IT" sz="2100" dirty="0" smtClean="0"/>
          </a:p>
          <a:p>
            <a:endParaRPr lang="it-IT" sz="21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1634836" y="2171700"/>
            <a:ext cx="89777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>
                <a:solidFill>
                  <a:srgbClr val="FF0000"/>
                </a:solidFill>
              </a:rPr>
              <a:t>Lingue etnie religioni</a:t>
            </a:r>
            <a:endParaRPr lang="it-IT" sz="4800" dirty="0" smtClean="0">
              <a:solidFill>
                <a:srgbClr val="FF0000"/>
              </a:solidFill>
            </a:endParaRPr>
          </a:p>
          <a:p>
            <a:endParaRPr lang="it-IT" sz="4800" dirty="0">
              <a:solidFill>
                <a:srgbClr val="FF0000"/>
              </a:solidFill>
            </a:endParaRPr>
          </a:p>
          <a:p>
            <a:r>
              <a:rPr lang="it-IT" sz="4800" dirty="0" smtClean="0">
                <a:solidFill>
                  <a:srgbClr val="FF0000"/>
                </a:solidFill>
              </a:rPr>
              <a:t>4</a:t>
            </a:r>
            <a:endParaRPr lang="it-IT" sz="4000" dirty="0">
              <a:solidFill>
                <a:srgbClr val="FF0000"/>
              </a:solidFill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496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93"/>
    </mc:Choice>
    <mc:Fallback>
      <p:transition spd="slow" advTm="8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ACF0EE-4EEF-9D4A-8063-1A57F51C4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Religioni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C239E19-4535-B34F-A857-EE69FEFF58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 smtClean="0"/>
              <a:t>Sistemi di idee, di regole e di pratiche che rispondono alle esigenze delle persone di dare un senso al mondo e al proprio ruolo al suo interno attraverso a una relazione con entità superiori o esterne </a:t>
            </a:r>
          </a:p>
          <a:p>
            <a:pPr marL="1255713" indent="-1255713">
              <a:buNone/>
            </a:pPr>
            <a:r>
              <a:rPr lang="it-IT" dirty="0"/>
              <a:t>	</a:t>
            </a:r>
            <a:r>
              <a:rPr lang="it-IT" dirty="0" smtClean="0">
                <a:sym typeface="Wingdings" panose="05000000000000000000" pitchFamily="2" charset="2"/>
              </a:rPr>
              <a:t> geografia come studio della distribuzione delle religioni e dei modi – materiali e immateriali - con cui si rapportano allo spazio </a:t>
            </a:r>
          </a:p>
          <a:p>
            <a:pPr marL="1255713" indent="-1255713">
              <a:buNone/>
            </a:pPr>
            <a:r>
              <a:rPr lang="it-IT" dirty="0" smtClean="0">
                <a:sym typeface="Wingdings" panose="05000000000000000000" pitchFamily="2" charset="2"/>
              </a:rPr>
              <a:t>Quasi il 75% della popolazione mondiale si identifica in una dell</a:t>
            </a:r>
            <a:r>
              <a:rPr lang="it-IT" dirty="0" smtClean="0">
                <a:sym typeface="Wingdings" panose="05000000000000000000" pitchFamily="2" charset="2"/>
              </a:rPr>
              <a:t>e quattro religioni principali: Cristianesimo, Islam, Induismo e Buddismo </a:t>
            </a:r>
            <a:endParaRPr lang="it-IT" dirty="0" smtClean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752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282"/>
    </mc:Choice>
    <mc:Fallback>
      <p:transition spd="slow" advTm="159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Religioni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Monoteiste (un solo dio/divinità)</a:t>
            </a:r>
          </a:p>
          <a:p>
            <a:r>
              <a:rPr lang="it-IT" dirty="0"/>
              <a:t>Politeistiche (plurimi)</a:t>
            </a:r>
          </a:p>
          <a:p>
            <a:r>
              <a:rPr lang="it-IT" dirty="0"/>
              <a:t>Ateistiche (assenza di qualunque forma di divinità)</a:t>
            </a:r>
          </a:p>
          <a:p>
            <a:r>
              <a:rPr lang="it-IT" dirty="0"/>
              <a:t>Animistiche (credere nella presenza di divinità e entità spirituali e nelle manifestazioni della natura)</a:t>
            </a:r>
          </a:p>
          <a:p>
            <a:r>
              <a:rPr lang="it-IT" dirty="0"/>
              <a:t>Sincretismo (mescolanza di credi e pratiche religiose dovute al 	contatto prolungato fra fedi diverse in una certa area)</a:t>
            </a:r>
          </a:p>
          <a:p>
            <a:endParaRPr lang="it-IT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391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390"/>
    </mc:Choice>
    <mc:Fallback>
      <p:transition spd="slow" advTm="144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AC5645-2795-784B-899F-AF84887DA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Religioni principali</a:t>
            </a: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92DACA45-02C3-DF43-A02E-2C60E2A266C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6478814"/>
              </p:ext>
            </p:extLst>
          </p:nvPr>
        </p:nvGraphicFramePr>
        <p:xfrm>
          <a:off x="1575179" y="1825625"/>
          <a:ext cx="7010400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2197951277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0505777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%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11128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Cristiani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3043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Musulmani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61636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Induisti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93787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Non religiosi / atei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24760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B</a:t>
                      </a:r>
                      <a:r>
                        <a:rPr lang="it-IT" dirty="0" smtClean="0"/>
                        <a:t>uddisti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5,8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27354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Sikh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0,3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72489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Ebrei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0,2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13310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altri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12,2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2526451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822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0372"/>
    </mc:Choice>
    <mc:Fallback>
      <p:transition spd="slow" advTm="7703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53F617-544F-8F43-9335-23B1C3E75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Condizionamento nel rapporto col territorio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5D5FB3F-2E2C-4144-AC9F-C72C04E20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722728"/>
            <a:ext cx="9601200" cy="3581400"/>
          </a:xfrm>
        </p:spPr>
        <p:txBody>
          <a:bodyPr/>
          <a:lstStyle/>
          <a:p>
            <a:r>
              <a:rPr lang="it-IT" dirty="0"/>
              <a:t>Luoghi sacri / pellegrinaggi</a:t>
            </a:r>
          </a:p>
          <a:p>
            <a:r>
              <a:rPr lang="it-IT" dirty="0"/>
              <a:t>Insediamenti</a:t>
            </a:r>
          </a:p>
          <a:p>
            <a:r>
              <a:rPr lang="it-IT" dirty="0"/>
              <a:t>Dipendenza (leggi ex religione)</a:t>
            </a:r>
          </a:p>
          <a:p>
            <a:r>
              <a:rPr lang="it-IT" dirty="0"/>
              <a:t>Tradizione</a:t>
            </a:r>
          </a:p>
          <a:p>
            <a:r>
              <a:rPr lang="it-IT" dirty="0"/>
              <a:t>Cambiamento</a:t>
            </a:r>
          </a:p>
          <a:p>
            <a:r>
              <a:rPr lang="it-IT" dirty="0"/>
              <a:t>Resistenza al </a:t>
            </a:r>
            <a:r>
              <a:rPr lang="it-IT" dirty="0" smtClean="0"/>
              <a:t>cambiamento (fondamentalismo)</a:t>
            </a:r>
            <a:endParaRPr lang="it-IT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912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1625"/>
    </mc:Choice>
    <mc:Fallback>
      <p:transition spd="slow" advTm="14516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Ritaglio</Template>
  <TotalTime>241</TotalTime>
  <Words>154</Words>
  <Application>Microsoft Office PowerPoint</Application>
  <PresentationFormat>Widescreen</PresentationFormat>
  <Paragraphs>46</Paragraphs>
  <Slides>6</Slides>
  <Notes>0</Notes>
  <HiddenSlides>0</HiddenSlides>
  <MMClips>6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9" baseType="lpstr">
      <vt:lpstr>Franklin Gothic Book</vt:lpstr>
      <vt:lpstr>Wingdings</vt:lpstr>
      <vt:lpstr>Crop</vt:lpstr>
      <vt:lpstr>Geografia  Sergio Zilli</vt:lpstr>
      <vt:lpstr>Presentazione n. 26 (con audio)</vt:lpstr>
      <vt:lpstr>Religioni</vt:lpstr>
      <vt:lpstr>Religioni</vt:lpstr>
      <vt:lpstr>Religioni principali</vt:lpstr>
      <vt:lpstr>Condizionamento nel rapporto col territorio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Lingue etnie religioni</dc:title>
  <dc:creator>sergio zilli</dc:creator>
  <cp:lastModifiedBy>sergio zilli</cp:lastModifiedBy>
  <cp:revision>18</cp:revision>
  <dcterms:created xsi:type="dcterms:W3CDTF">2019-03-27T16:52:22Z</dcterms:created>
  <dcterms:modified xsi:type="dcterms:W3CDTF">2020-04-15T16:11:16Z</dcterms:modified>
</cp:coreProperties>
</file>