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6A200AC8-EA0E-4F4F-A9F5-E4AA31F99F9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46869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D33764-A3FE-4B77-8456-740FDB0FD99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76901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0E953-2C21-41F4-9EAF-F4082610B9E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164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24089-E670-4223-AEC7-E60157317D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98813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9EF8DDF5-7991-468F-AA4E-F149B97157C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77127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2F92E-0D8B-48EC-BE32-ADF64910346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61257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FB061-F5A2-47A0-929B-88F9693F2FA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7362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1248E6-6A70-47DE-826A-A26108B37EB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9539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D11C7-DEB9-4B42-BE9D-4E41193AA4C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75457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A6356-C97A-4444-A364-EF0B82D5998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6918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88BFF521-3ED0-42C8-98E8-6C84A83A62A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5236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fld id="{023533C3-F899-43AD-86E6-7E392659D039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45125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53"/>
          <p:cNvGrpSpPr>
            <a:grpSpLocks/>
          </p:cNvGrpSpPr>
          <p:nvPr/>
        </p:nvGrpSpPr>
        <p:grpSpPr bwMode="auto">
          <a:xfrm>
            <a:off x="481012" y="-801688"/>
            <a:ext cx="8277226" cy="8277226"/>
            <a:chOff x="-657" y="-505"/>
            <a:chExt cx="5214" cy="5214"/>
          </a:xfrm>
        </p:grpSpPr>
        <p:sp>
          <p:nvSpPr>
            <p:cNvPr id="22571" name="Oval 5"/>
            <p:cNvSpPr>
              <a:spLocks noChangeArrowheads="1"/>
            </p:cNvSpPr>
            <p:nvPr/>
          </p:nvSpPr>
          <p:spPr bwMode="auto">
            <a:xfrm>
              <a:off x="1610" y="1808"/>
              <a:ext cx="680" cy="680"/>
            </a:xfrm>
            <a:prstGeom prst="ellipse">
              <a:avLst/>
            </a:prstGeom>
            <a:noFill/>
            <a:ln w="38100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BF5F9"/>
                </a:buClr>
                <a:buFont typeface="Monotype Sorts" pitchFamily="2" charset="2"/>
                <a:buChar char="è"/>
              </a:pPr>
              <a:endParaRPr lang="it-IT" altLang="it-IT">
                <a:solidFill>
                  <a:prstClr val="black"/>
                </a:solidFill>
              </a:endParaRPr>
            </a:p>
          </p:txBody>
        </p:sp>
        <p:sp>
          <p:nvSpPr>
            <p:cNvPr id="22572" name="Oval 6"/>
            <p:cNvSpPr>
              <a:spLocks noChangeArrowheads="1"/>
            </p:cNvSpPr>
            <p:nvPr/>
          </p:nvSpPr>
          <p:spPr bwMode="auto">
            <a:xfrm>
              <a:off x="1384" y="1580"/>
              <a:ext cx="1134" cy="1134"/>
            </a:xfrm>
            <a:prstGeom prst="ellipse">
              <a:avLst/>
            </a:prstGeom>
            <a:noFill/>
            <a:ln w="38100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BF5F9"/>
                </a:buClr>
                <a:buFont typeface="Monotype Sorts" pitchFamily="2" charset="2"/>
                <a:buChar char="è"/>
              </a:pPr>
              <a:endParaRPr lang="it-IT" altLang="it-IT">
                <a:solidFill>
                  <a:prstClr val="black"/>
                </a:solidFill>
              </a:endParaRPr>
            </a:p>
          </p:txBody>
        </p:sp>
        <p:sp>
          <p:nvSpPr>
            <p:cNvPr id="22573" name="Oval 7"/>
            <p:cNvSpPr>
              <a:spLocks noChangeArrowheads="1"/>
            </p:cNvSpPr>
            <p:nvPr/>
          </p:nvSpPr>
          <p:spPr bwMode="auto">
            <a:xfrm>
              <a:off x="1158" y="1353"/>
              <a:ext cx="1587" cy="1587"/>
            </a:xfrm>
            <a:prstGeom prst="ellipse">
              <a:avLst/>
            </a:prstGeom>
            <a:noFill/>
            <a:ln w="38100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BF5F9"/>
                </a:buClr>
                <a:buFont typeface="Monotype Sorts" pitchFamily="2" charset="2"/>
                <a:buChar char="è"/>
              </a:pPr>
              <a:endParaRPr lang="it-IT" altLang="it-IT">
                <a:solidFill>
                  <a:prstClr val="black"/>
                </a:solidFill>
              </a:endParaRPr>
            </a:p>
          </p:txBody>
        </p:sp>
        <p:sp>
          <p:nvSpPr>
            <p:cNvPr id="22574" name="Oval 8"/>
            <p:cNvSpPr>
              <a:spLocks noChangeArrowheads="1"/>
            </p:cNvSpPr>
            <p:nvPr/>
          </p:nvSpPr>
          <p:spPr bwMode="auto">
            <a:xfrm>
              <a:off x="930" y="1127"/>
              <a:ext cx="2040" cy="2040"/>
            </a:xfrm>
            <a:prstGeom prst="ellipse">
              <a:avLst/>
            </a:prstGeom>
            <a:noFill/>
            <a:ln w="38100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BF5F9"/>
                </a:buClr>
                <a:buFont typeface="Monotype Sorts" pitchFamily="2" charset="2"/>
                <a:buChar char="è"/>
              </a:pPr>
              <a:endParaRPr lang="it-IT" altLang="it-IT">
                <a:solidFill>
                  <a:prstClr val="black"/>
                </a:solidFill>
              </a:endParaRPr>
            </a:p>
          </p:txBody>
        </p:sp>
        <p:sp>
          <p:nvSpPr>
            <p:cNvPr id="22575" name="Oval 9"/>
            <p:cNvSpPr>
              <a:spLocks noChangeArrowheads="1"/>
            </p:cNvSpPr>
            <p:nvPr/>
          </p:nvSpPr>
          <p:spPr bwMode="auto">
            <a:xfrm>
              <a:off x="703" y="900"/>
              <a:ext cx="2494" cy="2494"/>
            </a:xfrm>
            <a:prstGeom prst="ellipse">
              <a:avLst/>
            </a:prstGeom>
            <a:noFill/>
            <a:ln w="38100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BF5F9"/>
                </a:buClr>
                <a:buFont typeface="Monotype Sorts" pitchFamily="2" charset="2"/>
                <a:buChar char="è"/>
              </a:pPr>
              <a:endParaRPr lang="it-IT" altLang="it-IT">
                <a:solidFill>
                  <a:prstClr val="black"/>
                </a:solidFill>
              </a:endParaRPr>
            </a:p>
          </p:txBody>
        </p:sp>
        <p:sp>
          <p:nvSpPr>
            <p:cNvPr id="22576" name="Oval 10"/>
            <p:cNvSpPr>
              <a:spLocks noChangeArrowheads="1"/>
            </p:cNvSpPr>
            <p:nvPr/>
          </p:nvSpPr>
          <p:spPr bwMode="auto">
            <a:xfrm>
              <a:off x="476" y="683"/>
              <a:ext cx="2947" cy="2947"/>
            </a:xfrm>
            <a:prstGeom prst="ellipse">
              <a:avLst/>
            </a:prstGeom>
            <a:noFill/>
            <a:ln w="38100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BF5F9"/>
                </a:buClr>
                <a:buFont typeface="Monotype Sorts" pitchFamily="2" charset="2"/>
                <a:buChar char="è"/>
              </a:pPr>
              <a:endParaRPr lang="it-IT" altLang="it-IT">
                <a:solidFill>
                  <a:prstClr val="black"/>
                </a:solidFill>
              </a:endParaRPr>
            </a:p>
          </p:txBody>
        </p:sp>
        <p:sp>
          <p:nvSpPr>
            <p:cNvPr id="22577" name="Oval 11"/>
            <p:cNvSpPr>
              <a:spLocks noChangeArrowheads="1"/>
            </p:cNvSpPr>
            <p:nvPr/>
          </p:nvSpPr>
          <p:spPr bwMode="auto">
            <a:xfrm>
              <a:off x="250" y="456"/>
              <a:ext cx="3401" cy="3401"/>
            </a:xfrm>
            <a:prstGeom prst="ellipse">
              <a:avLst/>
            </a:prstGeom>
            <a:noFill/>
            <a:ln w="38100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BF5F9"/>
                </a:buClr>
                <a:buFont typeface="Monotype Sorts" pitchFamily="2" charset="2"/>
                <a:buChar char="è"/>
              </a:pPr>
              <a:endParaRPr lang="it-IT" altLang="it-IT">
                <a:solidFill>
                  <a:prstClr val="black"/>
                </a:solidFill>
              </a:endParaRPr>
            </a:p>
          </p:txBody>
        </p:sp>
        <p:sp>
          <p:nvSpPr>
            <p:cNvPr id="22578" name="Oval 21"/>
            <p:cNvSpPr>
              <a:spLocks noChangeArrowheads="1"/>
            </p:cNvSpPr>
            <p:nvPr/>
          </p:nvSpPr>
          <p:spPr bwMode="auto">
            <a:xfrm>
              <a:off x="1902" y="2096"/>
              <a:ext cx="113" cy="113"/>
            </a:xfrm>
            <a:prstGeom prst="ellipse">
              <a:avLst/>
            </a:prstGeom>
            <a:solidFill>
              <a:schemeClr val="accent1"/>
            </a:solidFill>
            <a:ln w="19050" algn="ctr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BF5F9"/>
                </a:buClr>
                <a:buFont typeface="Monotype Sorts" pitchFamily="2" charset="2"/>
                <a:buChar char="è"/>
              </a:pPr>
              <a:endParaRPr lang="it-IT" altLang="it-IT">
                <a:solidFill>
                  <a:prstClr val="black"/>
                </a:solidFill>
              </a:endParaRPr>
            </a:p>
          </p:txBody>
        </p:sp>
        <p:sp>
          <p:nvSpPr>
            <p:cNvPr id="22579" name="Oval 44"/>
            <p:cNvSpPr>
              <a:spLocks noChangeArrowheads="1"/>
            </p:cNvSpPr>
            <p:nvPr/>
          </p:nvSpPr>
          <p:spPr bwMode="auto">
            <a:xfrm>
              <a:off x="-213" y="-63"/>
              <a:ext cx="4307" cy="4307"/>
            </a:xfrm>
            <a:prstGeom prst="ellipse">
              <a:avLst/>
            </a:prstGeom>
            <a:noFill/>
            <a:ln w="38100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BF5F9"/>
                </a:buClr>
                <a:buFont typeface="Monotype Sorts" pitchFamily="2" charset="2"/>
                <a:buChar char="è"/>
              </a:pPr>
              <a:endParaRPr lang="it-IT" altLang="it-IT">
                <a:solidFill>
                  <a:prstClr val="black"/>
                </a:solidFill>
              </a:endParaRPr>
            </a:p>
          </p:txBody>
        </p:sp>
        <p:sp>
          <p:nvSpPr>
            <p:cNvPr id="22580" name="Oval 46"/>
            <p:cNvSpPr>
              <a:spLocks noChangeArrowheads="1"/>
            </p:cNvSpPr>
            <p:nvPr/>
          </p:nvSpPr>
          <p:spPr bwMode="auto">
            <a:xfrm>
              <a:off x="-657" y="-505"/>
              <a:ext cx="5214" cy="5214"/>
            </a:xfrm>
            <a:prstGeom prst="ellipse">
              <a:avLst/>
            </a:prstGeom>
            <a:noFill/>
            <a:ln w="38100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BF5F9"/>
                </a:buClr>
                <a:buFont typeface="Monotype Sorts" pitchFamily="2" charset="2"/>
                <a:buChar char="è"/>
              </a:pPr>
              <a:endParaRPr lang="it-IT" altLang="it-IT">
                <a:solidFill>
                  <a:prstClr val="black"/>
                </a:solidFill>
              </a:endParaRPr>
            </a:p>
          </p:txBody>
        </p:sp>
      </p:grpSp>
      <p:grpSp>
        <p:nvGrpSpPr>
          <p:cNvPr id="22531" name="Group 54"/>
          <p:cNvGrpSpPr>
            <a:grpSpLocks/>
          </p:cNvGrpSpPr>
          <p:nvPr/>
        </p:nvGrpSpPr>
        <p:grpSpPr bwMode="auto">
          <a:xfrm>
            <a:off x="4800601" y="346076"/>
            <a:ext cx="6118225" cy="6118225"/>
            <a:chOff x="2064" y="218"/>
            <a:chExt cx="3854" cy="3854"/>
          </a:xfrm>
        </p:grpSpPr>
        <p:sp>
          <p:nvSpPr>
            <p:cNvPr id="22562" name="Oval 13"/>
            <p:cNvSpPr>
              <a:spLocks noChangeArrowheads="1"/>
            </p:cNvSpPr>
            <p:nvPr/>
          </p:nvSpPr>
          <p:spPr bwMode="auto">
            <a:xfrm>
              <a:off x="3651" y="1789"/>
              <a:ext cx="680" cy="680"/>
            </a:xfrm>
            <a:prstGeom prst="ellipse">
              <a:avLst/>
            </a:prstGeom>
            <a:noFill/>
            <a:ln w="38100" algn="ctr">
              <a:solidFill>
                <a:schemeClr val="tx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BF5F9"/>
                </a:buClr>
                <a:buFont typeface="Monotype Sorts" pitchFamily="2" charset="2"/>
                <a:buChar char="è"/>
              </a:pPr>
              <a:endParaRPr lang="it-IT" altLang="it-IT">
                <a:solidFill>
                  <a:prstClr val="black"/>
                </a:solidFill>
              </a:endParaRPr>
            </a:p>
          </p:txBody>
        </p:sp>
        <p:sp>
          <p:nvSpPr>
            <p:cNvPr id="22563" name="Oval 14"/>
            <p:cNvSpPr>
              <a:spLocks noChangeArrowheads="1"/>
            </p:cNvSpPr>
            <p:nvPr/>
          </p:nvSpPr>
          <p:spPr bwMode="auto">
            <a:xfrm>
              <a:off x="3425" y="1561"/>
              <a:ext cx="1134" cy="1134"/>
            </a:xfrm>
            <a:prstGeom prst="ellipse">
              <a:avLst/>
            </a:prstGeom>
            <a:noFill/>
            <a:ln w="38100" algn="ctr">
              <a:solidFill>
                <a:schemeClr val="tx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BF5F9"/>
                </a:buClr>
                <a:buFont typeface="Monotype Sorts" pitchFamily="2" charset="2"/>
                <a:buChar char="è"/>
              </a:pPr>
              <a:endParaRPr lang="it-IT" altLang="it-IT">
                <a:solidFill>
                  <a:prstClr val="black"/>
                </a:solidFill>
              </a:endParaRPr>
            </a:p>
          </p:txBody>
        </p:sp>
        <p:sp>
          <p:nvSpPr>
            <p:cNvPr id="22564" name="Oval 15"/>
            <p:cNvSpPr>
              <a:spLocks noChangeArrowheads="1"/>
            </p:cNvSpPr>
            <p:nvPr/>
          </p:nvSpPr>
          <p:spPr bwMode="auto">
            <a:xfrm>
              <a:off x="3199" y="1334"/>
              <a:ext cx="1587" cy="1587"/>
            </a:xfrm>
            <a:prstGeom prst="ellipse">
              <a:avLst/>
            </a:prstGeom>
            <a:noFill/>
            <a:ln w="38100" algn="ctr">
              <a:solidFill>
                <a:schemeClr val="tx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BF5F9"/>
                </a:buClr>
                <a:buFont typeface="Monotype Sorts" pitchFamily="2" charset="2"/>
                <a:buChar char="è"/>
              </a:pPr>
              <a:endParaRPr lang="it-IT" altLang="it-IT">
                <a:solidFill>
                  <a:prstClr val="black"/>
                </a:solidFill>
              </a:endParaRPr>
            </a:p>
          </p:txBody>
        </p:sp>
        <p:sp>
          <p:nvSpPr>
            <p:cNvPr id="22565" name="Oval 16"/>
            <p:cNvSpPr>
              <a:spLocks noChangeArrowheads="1"/>
            </p:cNvSpPr>
            <p:nvPr/>
          </p:nvSpPr>
          <p:spPr bwMode="auto">
            <a:xfrm>
              <a:off x="2971" y="1108"/>
              <a:ext cx="2040" cy="2040"/>
            </a:xfrm>
            <a:prstGeom prst="ellipse">
              <a:avLst/>
            </a:prstGeom>
            <a:noFill/>
            <a:ln w="38100" algn="ctr">
              <a:solidFill>
                <a:schemeClr val="tx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BF5F9"/>
                </a:buClr>
                <a:buFont typeface="Monotype Sorts" pitchFamily="2" charset="2"/>
                <a:buChar char="è"/>
              </a:pPr>
              <a:endParaRPr lang="it-IT" altLang="it-IT">
                <a:solidFill>
                  <a:prstClr val="black"/>
                </a:solidFill>
              </a:endParaRPr>
            </a:p>
          </p:txBody>
        </p:sp>
        <p:sp>
          <p:nvSpPr>
            <p:cNvPr id="22566" name="Oval 17"/>
            <p:cNvSpPr>
              <a:spLocks noChangeArrowheads="1"/>
            </p:cNvSpPr>
            <p:nvPr/>
          </p:nvSpPr>
          <p:spPr bwMode="auto">
            <a:xfrm>
              <a:off x="2744" y="881"/>
              <a:ext cx="2494" cy="2494"/>
            </a:xfrm>
            <a:prstGeom prst="ellipse">
              <a:avLst/>
            </a:prstGeom>
            <a:noFill/>
            <a:ln w="38100" algn="ctr">
              <a:solidFill>
                <a:schemeClr val="tx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BF5F9"/>
                </a:buClr>
                <a:buFont typeface="Monotype Sorts" pitchFamily="2" charset="2"/>
                <a:buChar char="è"/>
              </a:pPr>
              <a:endParaRPr lang="it-IT" altLang="it-IT">
                <a:solidFill>
                  <a:prstClr val="black"/>
                </a:solidFill>
              </a:endParaRPr>
            </a:p>
          </p:txBody>
        </p:sp>
        <p:sp>
          <p:nvSpPr>
            <p:cNvPr id="22567" name="Oval 18"/>
            <p:cNvSpPr>
              <a:spLocks noChangeArrowheads="1"/>
            </p:cNvSpPr>
            <p:nvPr/>
          </p:nvSpPr>
          <p:spPr bwMode="auto">
            <a:xfrm>
              <a:off x="2517" y="664"/>
              <a:ext cx="2947" cy="2947"/>
            </a:xfrm>
            <a:prstGeom prst="ellipse">
              <a:avLst/>
            </a:prstGeom>
            <a:noFill/>
            <a:ln w="38100" algn="ctr">
              <a:solidFill>
                <a:schemeClr val="tx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BF5F9"/>
                </a:buClr>
                <a:buFont typeface="Monotype Sorts" pitchFamily="2" charset="2"/>
                <a:buChar char="è"/>
              </a:pPr>
              <a:endParaRPr lang="it-IT" altLang="it-IT">
                <a:solidFill>
                  <a:prstClr val="black"/>
                </a:solidFill>
              </a:endParaRPr>
            </a:p>
          </p:txBody>
        </p:sp>
        <p:sp>
          <p:nvSpPr>
            <p:cNvPr id="22568" name="Oval 19"/>
            <p:cNvSpPr>
              <a:spLocks noChangeArrowheads="1"/>
            </p:cNvSpPr>
            <p:nvPr/>
          </p:nvSpPr>
          <p:spPr bwMode="auto">
            <a:xfrm>
              <a:off x="2291" y="437"/>
              <a:ext cx="3401" cy="3401"/>
            </a:xfrm>
            <a:prstGeom prst="ellipse">
              <a:avLst/>
            </a:prstGeom>
            <a:noFill/>
            <a:ln w="38100" algn="ctr">
              <a:solidFill>
                <a:schemeClr val="tx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BF5F9"/>
                </a:buClr>
                <a:buFont typeface="Monotype Sorts" pitchFamily="2" charset="2"/>
                <a:buChar char="è"/>
              </a:pPr>
              <a:endParaRPr lang="it-IT" altLang="it-IT">
                <a:solidFill>
                  <a:prstClr val="black"/>
                </a:solidFill>
              </a:endParaRPr>
            </a:p>
          </p:txBody>
        </p:sp>
        <p:sp>
          <p:nvSpPr>
            <p:cNvPr id="22569" name="Oval 20"/>
            <p:cNvSpPr>
              <a:spLocks noChangeArrowheads="1"/>
            </p:cNvSpPr>
            <p:nvPr/>
          </p:nvSpPr>
          <p:spPr bwMode="auto">
            <a:xfrm>
              <a:off x="3951" y="2051"/>
              <a:ext cx="113" cy="113"/>
            </a:xfrm>
            <a:prstGeom prst="ellipse">
              <a:avLst/>
            </a:prstGeom>
            <a:solidFill>
              <a:schemeClr val="accent1"/>
            </a:solidFill>
            <a:ln w="19050" algn="ctr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BF5F9"/>
                </a:buClr>
                <a:buFont typeface="Monotype Sorts" pitchFamily="2" charset="2"/>
                <a:buChar char="è"/>
              </a:pPr>
              <a:endParaRPr lang="it-IT" altLang="it-IT">
                <a:solidFill>
                  <a:prstClr val="black"/>
                </a:solidFill>
              </a:endParaRPr>
            </a:p>
          </p:txBody>
        </p:sp>
        <p:sp>
          <p:nvSpPr>
            <p:cNvPr id="22570" name="Oval 51"/>
            <p:cNvSpPr>
              <a:spLocks noChangeArrowheads="1"/>
            </p:cNvSpPr>
            <p:nvPr/>
          </p:nvSpPr>
          <p:spPr bwMode="auto">
            <a:xfrm>
              <a:off x="2064" y="218"/>
              <a:ext cx="3854" cy="3854"/>
            </a:xfrm>
            <a:prstGeom prst="ellipse">
              <a:avLst/>
            </a:prstGeom>
            <a:noFill/>
            <a:ln w="38100" algn="ctr">
              <a:solidFill>
                <a:schemeClr val="tx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Monotype Sorts" pitchFamily="2" charset="2"/>
                <a:buChar char="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BF5F9"/>
                </a:buClr>
                <a:buFont typeface="Monotype Sorts" pitchFamily="2" charset="2"/>
                <a:buChar char="è"/>
              </a:pPr>
              <a:endParaRPr lang="it-IT" altLang="it-IT">
                <a:solidFill>
                  <a:prstClr val="black"/>
                </a:solidFill>
              </a:endParaRPr>
            </a:p>
          </p:txBody>
        </p:sp>
      </p:grpSp>
      <p:sp>
        <p:nvSpPr>
          <p:cNvPr id="22532" name="Text Box 22"/>
          <p:cNvSpPr txBox="1">
            <a:spLocks noChangeArrowheads="1"/>
          </p:cNvSpPr>
          <p:nvPr/>
        </p:nvSpPr>
        <p:spPr bwMode="auto">
          <a:xfrm>
            <a:off x="8040689" y="2782888"/>
            <a:ext cx="158273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800" b="1">
                <a:solidFill>
                  <a:prstClr val="black"/>
                </a:solidFill>
                <a:latin typeface="Tahoma" panose="020B0604030504040204" pitchFamily="34" charset="0"/>
              </a:rPr>
              <a:t>2.000 €</a:t>
            </a:r>
          </a:p>
        </p:txBody>
      </p:sp>
      <p:sp>
        <p:nvSpPr>
          <p:cNvPr id="22533" name="Text Box 23"/>
          <p:cNvSpPr txBox="1">
            <a:spLocks noChangeArrowheads="1"/>
          </p:cNvSpPr>
          <p:nvPr/>
        </p:nvSpPr>
        <p:spPr bwMode="auto">
          <a:xfrm>
            <a:off x="8040689" y="2351088"/>
            <a:ext cx="158273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800" b="1">
                <a:solidFill>
                  <a:prstClr val="black"/>
                </a:solidFill>
                <a:latin typeface="Tahoma" panose="020B0604030504040204" pitchFamily="34" charset="0"/>
              </a:rPr>
              <a:t>4.000 €</a:t>
            </a:r>
          </a:p>
        </p:txBody>
      </p:sp>
      <p:sp>
        <p:nvSpPr>
          <p:cNvPr id="22534" name="Text Box 24"/>
          <p:cNvSpPr txBox="1">
            <a:spLocks noChangeArrowheads="1"/>
          </p:cNvSpPr>
          <p:nvPr/>
        </p:nvSpPr>
        <p:spPr bwMode="auto">
          <a:xfrm>
            <a:off x="8256589" y="1989138"/>
            <a:ext cx="158273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800" b="1">
                <a:solidFill>
                  <a:prstClr val="black"/>
                </a:solidFill>
                <a:latin typeface="Tahoma" panose="020B0604030504040204" pitchFamily="34" charset="0"/>
              </a:rPr>
              <a:t>6.000 €</a:t>
            </a:r>
          </a:p>
        </p:txBody>
      </p:sp>
      <p:sp>
        <p:nvSpPr>
          <p:cNvPr id="22535" name="Text Box 25"/>
          <p:cNvSpPr txBox="1">
            <a:spLocks noChangeArrowheads="1"/>
          </p:cNvSpPr>
          <p:nvPr/>
        </p:nvSpPr>
        <p:spPr bwMode="auto">
          <a:xfrm>
            <a:off x="8518525" y="1773238"/>
            <a:ext cx="158273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800" b="1">
                <a:solidFill>
                  <a:prstClr val="black"/>
                </a:solidFill>
                <a:latin typeface="Tahoma" panose="020B0604030504040204" pitchFamily="34" charset="0"/>
              </a:rPr>
              <a:t>8.000 €</a:t>
            </a:r>
          </a:p>
        </p:txBody>
      </p:sp>
      <p:sp>
        <p:nvSpPr>
          <p:cNvPr id="22536" name="Text Box 26"/>
          <p:cNvSpPr txBox="1">
            <a:spLocks noChangeArrowheads="1"/>
          </p:cNvSpPr>
          <p:nvPr/>
        </p:nvSpPr>
        <p:spPr bwMode="auto">
          <a:xfrm>
            <a:off x="8791575" y="1485901"/>
            <a:ext cx="15827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800" b="1">
                <a:solidFill>
                  <a:prstClr val="black"/>
                </a:solidFill>
                <a:latin typeface="Tahoma" panose="020B0604030504040204" pitchFamily="34" charset="0"/>
              </a:rPr>
              <a:t>10.000 €</a:t>
            </a:r>
          </a:p>
        </p:txBody>
      </p:sp>
      <p:sp>
        <p:nvSpPr>
          <p:cNvPr id="22537" name="Text Box 27"/>
          <p:cNvSpPr txBox="1">
            <a:spLocks noChangeArrowheads="1"/>
          </p:cNvSpPr>
          <p:nvPr/>
        </p:nvSpPr>
        <p:spPr bwMode="auto">
          <a:xfrm>
            <a:off x="9050339" y="1196976"/>
            <a:ext cx="15827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800" b="1">
                <a:solidFill>
                  <a:prstClr val="black"/>
                </a:solidFill>
                <a:latin typeface="Tahoma" panose="020B0604030504040204" pitchFamily="34" charset="0"/>
              </a:rPr>
              <a:t>12.000 €</a:t>
            </a:r>
          </a:p>
        </p:txBody>
      </p:sp>
      <p:sp>
        <p:nvSpPr>
          <p:cNvPr id="22538" name="Text Box 28"/>
          <p:cNvSpPr txBox="1">
            <a:spLocks noChangeArrowheads="1"/>
          </p:cNvSpPr>
          <p:nvPr/>
        </p:nvSpPr>
        <p:spPr bwMode="auto">
          <a:xfrm>
            <a:off x="9324975" y="911226"/>
            <a:ext cx="15827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800" b="1">
                <a:solidFill>
                  <a:prstClr val="black"/>
                </a:solidFill>
                <a:latin typeface="Tahoma" panose="020B0604030504040204" pitchFamily="34" charset="0"/>
              </a:rPr>
              <a:t>14.000 €</a:t>
            </a:r>
          </a:p>
        </p:txBody>
      </p:sp>
      <p:sp>
        <p:nvSpPr>
          <p:cNvPr id="22539" name="Text Box 29"/>
          <p:cNvSpPr txBox="1">
            <a:spLocks noChangeArrowheads="1"/>
          </p:cNvSpPr>
          <p:nvPr/>
        </p:nvSpPr>
        <p:spPr bwMode="auto">
          <a:xfrm>
            <a:off x="4324350" y="3963988"/>
            <a:ext cx="158273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800" b="1">
                <a:solidFill>
                  <a:prstClr val="black"/>
                </a:solidFill>
                <a:latin typeface="Tahoma" panose="020B0604030504040204" pitchFamily="34" charset="0"/>
              </a:rPr>
              <a:t>1.000 €</a:t>
            </a:r>
          </a:p>
        </p:txBody>
      </p:sp>
      <p:sp>
        <p:nvSpPr>
          <p:cNvPr id="22540" name="Text Box 30"/>
          <p:cNvSpPr txBox="1">
            <a:spLocks noChangeArrowheads="1"/>
          </p:cNvSpPr>
          <p:nvPr/>
        </p:nvSpPr>
        <p:spPr bwMode="auto">
          <a:xfrm>
            <a:off x="4322764" y="4267201"/>
            <a:ext cx="15827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800" b="1">
                <a:solidFill>
                  <a:prstClr val="black"/>
                </a:solidFill>
                <a:latin typeface="Tahoma" panose="020B0604030504040204" pitchFamily="34" charset="0"/>
              </a:rPr>
              <a:t>2.000 €</a:t>
            </a:r>
          </a:p>
        </p:txBody>
      </p:sp>
      <p:sp>
        <p:nvSpPr>
          <p:cNvPr id="22541" name="Text Box 31"/>
          <p:cNvSpPr txBox="1">
            <a:spLocks noChangeArrowheads="1"/>
          </p:cNvSpPr>
          <p:nvPr/>
        </p:nvSpPr>
        <p:spPr bwMode="auto">
          <a:xfrm>
            <a:off x="4352925" y="4672013"/>
            <a:ext cx="158273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800" b="1">
                <a:solidFill>
                  <a:prstClr val="black"/>
                </a:solidFill>
                <a:latin typeface="Tahoma" panose="020B0604030504040204" pitchFamily="34" charset="0"/>
              </a:rPr>
              <a:t>3.000 €</a:t>
            </a:r>
          </a:p>
        </p:txBody>
      </p:sp>
      <p:sp>
        <p:nvSpPr>
          <p:cNvPr id="22542" name="Text Box 32"/>
          <p:cNvSpPr txBox="1">
            <a:spLocks noChangeArrowheads="1"/>
          </p:cNvSpPr>
          <p:nvPr/>
        </p:nvSpPr>
        <p:spPr bwMode="auto">
          <a:xfrm>
            <a:off x="4352925" y="4987926"/>
            <a:ext cx="15827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800" b="1">
                <a:solidFill>
                  <a:prstClr val="black"/>
                </a:solidFill>
                <a:latin typeface="Tahoma" panose="020B0604030504040204" pitchFamily="34" charset="0"/>
              </a:rPr>
              <a:t>4.000 €</a:t>
            </a:r>
          </a:p>
        </p:txBody>
      </p:sp>
      <p:sp>
        <p:nvSpPr>
          <p:cNvPr id="22543" name="Text Box 33"/>
          <p:cNvSpPr txBox="1">
            <a:spLocks noChangeArrowheads="1"/>
          </p:cNvSpPr>
          <p:nvPr/>
        </p:nvSpPr>
        <p:spPr bwMode="auto">
          <a:xfrm>
            <a:off x="4397375" y="5405438"/>
            <a:ext cx="158273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800" b="1">
                <a:solidFill>
                  <a:prstClr val="black"/>
                </a:solidFill>
                <a:latin typeface="Tahoma" panose="020B0604030504040204" pitchFamily="34" charset="0"/>
              </a:rPr>
              <a:t>5.000 €</a:t>
            </a:r>
          </a:p>
        </p:txBody>
      </p:sp>
      <p:sp>
        <p:nvSpPr>
          <p:cNvPr id="22544" name="Text Box 34"/>
          <p:cNvSpPr txBox="1">
            <a:spLocks noChangeArrowheads="1"/>
          </p:cNvSpPr>
          <p:nvPr/>
        </p:nvSpPr>
        <p:spPr bwMode="auto">
          <a:xfrm>
            <a:off x="4395789" y="5707063"/>
            <a:ext cx="158273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800" b="1">
                <a:solidFill>
                  <a:prstClr val="black"/>
                </a:solidFill>
                <a:latin typeface="Tahoma" panose="020B0604030504040204" pitchFamily="34" charset="0"/>
              </a:rPr>
              <a:t>6.000 €</a:t>
            </a:r>
          </a:p>
        </p:txBody>
      </p:sp>
      <p:sp>
        <p:nvSpPr>
          <p:cNvPr id="22545" name="Text Box 35"/>
          <p:cNvSpPr txBox="1">
            <a:spLocks noChangeArrowheads="1"/>
          </p:cNvSpPr>
          <p:nvPr/>
        </p:nvSpPr>
        <p:spPr bwMode="auto">
          <a:xfrm>
            <a:off x="4354514" y="6165851"/>
            <a:ext cx="15827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800" b="1">
                <a:solidFill>
                  <a:prstClr val="black"/>
                </a:solidFill>
                <a:latin typeface="Tahoma" panose="020B0604030504040204" pitchFamily="34" charset="0"/>
              </a:rPr>
              <a:t>7.000 €</a:t>
            </a:r>
          </a:p>
        </p:txBody>
      </p:sp>
      <p:sp>
        <p:nvSpPr>
          <p:cNvPr id="22546" name="Oval 37"/>
          <p:cNvSpPr>
            <a:spLocks noChangeArrowheads="1"/>
          </p:cNvSpPr>
          <p:nvPr/>
        </p:nvSpPr>
        <p:spPr bwMode="auto">
          <a:xfrm>
            <a:off x="5102225" y="3386138"/>
            <a:ext cx="107950" cy="107950"/>
          </a:xfrm>
          <a:prstGeom prst="ellipse">
            <a:avLst/>
          </a:prstGeom>
          <a:solidFill>
            <a:srgbClr val="FF0000"/>
          </a:solidFill>
          <a:ln w="19050" algn="ctr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F5F9"/>
              </a:buClr>
              <a:buFont typeface="Monotype Sorts" pitchFamily="2" charset="2"/>
              <a:buChar char="è"/>
            </a:pPr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2547" name="Oval 38"/>
          <p:cNvSpPr>
            <a:spLocks noChangeArrowheads="1"/>
          </p:cNvSpPr>
          <p:nvPr/>
        </p:nvSpPr>
        <p:spPr bwMode="auto">
          <a:xfrm>
            <a:off x="5576888" y="2608263"/>
            <a:ext cx="107950" cy="107950"/>
          </a:xfrm>
          <a:prstGeom prst="ellipse">
            <a:avLst/>
          </a:prstGeom>
          <a:solidFill>
            <a:srgbClr val="FF0000"/>
          </a:solidFill>
          <a:ln w="19050" algn="ctr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F5F9"/>
              </a:buClr>
              <a:buFont typeface="Monotype Sorts" pitchFamily="2" charset="2"/>
              <a:buChar char="è"/>
            </a:pPr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2548" name="Oval 39"/>
          <p:cNvSpPr>
            <a:spLocks noChangeArrowheads="1"/>
          </p:cNvSpPr>
          <p:nvPr/>
        </p:nvSpPr>
        <p:spPr bwMode="auto">
          <a:xfrm>
            <a:off x="5591175" y="4113213"/>
            <a:ext cx="107950" cy="107950"/>
          </a:xfrm>
          <a:prstGeom prst="ellipse">
            <a:avLst/>
          </a:prstGeom>
          <a:solidFill>
            <a:srgbClr val="FF0000"/>
          </a:solidFill>
          <a:ln w="19050" algn="ctr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F5F9"/>
              </a:buClr>
              <a:buFont typeface="Monotype Sorts" pitchFamily="2" charset="2"/>
              <a:buChar char="è"/>
            </a:pPr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2549" name="Oval 40"/>
          <p:cNvSpPr>
            <a:spLocks noChangeArrowheads="1"/>
          </p:cNvSpPr>
          <p:nvPr/>
        </p:nvSpPr>
        <p:spPr bwMode="auto">
          <a:xfrm>
            <a:off x="6189663" y="4494213"/>
            <a:ext cx="107950" cy="107950"/>
          </a:xfrm>
          <a:prstGeom prst="ellipse">
            <a:avLst/>
          </a:prstGeom>
          <a:solidFill>
            <a:srgbClr val="FF0000"/>
          </a:solidFill>
          <a:ln w="19050" algn="ctr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F5F9"/>
              </a:buClr>
              <a:buFont typeface="Monotype Sorts" pitchFamily="2" charset="2"/>
              <a:buChar char="è"/>
            </a:pPr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2550" name="Oval 41"/>
          <p:cNvSpPr>
            <a:spLocks noChangeArrowheads="1"/>
          </p:cNvSpPr>
          <p:nvPr/>
        </p:nvSpPr>
        <p:spPr bwMode="auto">
          <a:xfrm>
            <a:off x="6167438" y="2219325"/>
            <a:ext cx="107950" cy="107950"/>
          </a:xfrm>
          <a:prstGeom prst="ellipse">
            <a:avLst/>
          </a:prstGeom>
          <a:solidFill>
            <a:srgbClr val="FF0000"/>
          </a:solidFill>
          <a:ln w="19050" algn="ctr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F5F9"/>
              </a:buClr>
              <a:buFont typeface="Monotype Sorts" pitchFamily="2" charset="2"/>
              <a:buChar char="è"/>
            </a:pPr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2551" name="Oval 42"/>
          <p:cNvSpPr>
            <a:spLocks noChangeArrowheads="1"/>
          </p:cNvSpPr>
          <p:nvPr/>
        </p:nvSpPr>
        <p:spPr bwMode="auto">
          <a:xfrm>
            <a:off x="6902450" y="1989138"/>
            <a:ext cx="107950" cy="107950"/>
          </a:xfrm>
          <a:prstGeom prst="ellipse">
            <a:avLst/>
          </a:prstGeom>
          <a:solidFill>
            <a:srgbClr val="FF0000"/>
          </a:solidFill>
          <a:ln w="19050" algn="ctr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F5F9"/>
              </a:buClr>
              <a:buFont typeface="Monotype Sorts" pitchFamily="2" charset="2"/>
              <a:buChar char="è"/>
            </a:pPr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2552" name="Oval 43"/>
          <p:cNvSpPr>
            <a:spLocks noChangeArrowheads="1"/>
          </p:cNvSpPr>
          <p:nvPr/>
        </p:nvSpPr>
        <p:spPr bwMode="auto">
          <a:xfrm>
            <a:off x="6924675" y="4695825"/>
            <a:ext cx="107950" cy="107950"/>
          </a:xfrm>
          <a:prstGeom prst="ellipse">
            <a:avLst/>
          </a:prstGeom>
          <a:solidFill>
            <a:srgbClr val="FF0000"/>
          </a:solidFill>
          <a:ln w="19050" algn="ctr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F5F9"/>
              </a:buClr>
              <a:buFont typeface="Monotype Sorts" pitchFamily="2" charset="2"/>
              <a:buChar char="è"/>
            </a:pPr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2553" name="Text Box 45"/>
          <p:cNvSpPr txBox="1">
            <a:spLocks noChangeArrowheads="1"/>
          </p:cNvSpPr>
          <p:nvPr/>
        </p:nvSpPr>
        <p:spPr bwMode="auto">
          <a:xfrm>
            <a:off x="5680075" y="6570663"/>
            <a:ext cx="158273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800" b="1">
                <a:solidFill>
                  <a:prstClr val="black"/>
                </a:solidFill>
                <a:latin typeface="Tahoma" panose="020B0604030504040204" pitchFamily="34" charset="0"/>
              </a:rPr>
              <a:t>9.000 €</a:t>
            </a:r>
          </a:p>
        </p:txBody>
      </p:sp>
      <p:sp>
        <p:nvSpPr>
          <p:cNvPr id="22554" name="Text Box 47"/>
          <p:cNvSpPr txBox="1">
            <a:spLocks noChangeArrowheads="1"/>
          </p:cNvSpPr>
          <p:nvPr/>
        </p:nvSpPr>
        <p:spPr bwMode="auto">
          <a:xfrm>
            <a:off x="6959600" y="6670676"/>
            <a:ext cx="15827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800" b="1">
                <a:solidFill>
                  <a:prstClr val="black"/>
                </a:solidFill>
                <a:latin typeface="Tahoma" panose="020B0604030504040204" pitchFamily="34" charset="0"/>
              </a:rPr>
              <a:t>11.000 €</a:t>
            </a:r>
          </a:p>
        </p:txBody>
      </p:sp>
      <p:sp>
        <p:nvSpPr>
          <p:cNvPr id="22555" name="Oval 48"/>
          <p:cNvSpPr>
            <a:spLocks noChangeArrowheads="1"/>
          </p:cNvSpPr>
          <p:nvPr/>
        </p:nvSpPr>
        <p:spPr bwMode="auto">
          <a:xfrm>
            <a:off x="7751763" y="2060575"/>
            <a:ext cx="107950" cy="107950"/>
          </a:xfrm>
          <a:prstGeom prst="ellipse">
            <a:avLst/>
          </a:prstGeom>
          <a:solidFill>
            <a:srgbClr val="FF0000"/>
          </a:solidFill>
          <a:ln w="19050" algn="ctr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F5F9"/>
              </a:buClr>
              <a:buFont typeface="Monotype Sorts" pitchFamily="2" charset="2"/>
              <a:buChar char="è"/>
            </a:pPr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2556" name="Oval 49"/>
          <p:cNvSpPr>
            <a:spLocks noChangeArrowheads="1"/>
          </p:cNvSpPr>
          <p:nvPr/>
        </p:nvSpPr>
        <p:spPr bwMode="auto">
          <a:xfrm>
            <a:off x="7694613" y="4559300"/>
            <a:ext cx="107950" cy="107950"/>
          </a:xfrm>
          <a:prstGeom prst="ellipse">
            <a:avLst/>
          </a:prstGeom>
          <a:solidFill>
            <a:srgbClr val="FF0000"/>
          </a:solidFill>
          <a:ln w="19050" algn="ctr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F5F9"/>
              </a:buClr>
              <a:buFont typeface="Monotype Sorts" pitchFamily="2" charset="2"/>
              <a:buChar char="è"/>
            </a:pPr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2557" name="Oval 50"/>
          <p:cNvSpPr>
            <a:spLocks noChangeArrowheads="1"/>
          </p:cNvSpPr>
          <p:nvPr/>
        </p:nvSpPr>
        <p:spPr bwMode="auto">
          <a:xfrm>
            <a:off x="8710613" y="3306763"/>
            <a:ext cx="107950" cy="107950"/>
          </a:xfrm>
          <a:prstGeom prst="ellipse">
            <a:avLst/>
          </a:prstGeom>
          <a:solidFill>
            <a:srgbClr val="FF0000"/>
          </a:solidFill>
          <a:ln w="19050" algn="ctr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BF5F9"/>
              </a:buClr>
              <a:buFont typeface="Monotype Sorts" pitchFamily="2" charset="2"/>
              <a:buChar char="è"/>
            </a:pPr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2558" name="Text Box 52"/>
          <p:cNvSpPr txBox="1">
            <a:spLocks noChangeArrowheads="1"/>
          </p:cNvSpPr>
          <p:nvPr/>
        </p:nvSpPr>
        <p:spPr bwMode="auto">
          <a:xfrm>
            <a:off x="9553575" y="650876"/>
            <a:ext cx="15827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800" b="1">
                <a:solidFill>
                  <a:prstClr val="black"/>
                </a:solidFill>
                <a:latin typeface="Tahoma" panose="020B0604030504040204" pitchFamily="34" charset="0"/>
              </a:rPr>
              <a:t>16.000 €</a:t>
            </a:r>
          </a:p>
        </p:txBody>
      </p:sp>
      <p:sp>
        <p:nvSpPr>
          <p:cNvPr id="22559" name="Text Box 57"/>
          <p:cNvSpPr txBox="1">
            <a:spLocks noChangeArrowheads="1"/>
          </p:cNvSpPr>
          <p:nvPr/>
        </p:nvSpPr>
        <p:spPr bwMode="auto">
          <a:xfrm>
            <a:off x="4122739" y="3170239"/>
            <a:ext cx="50323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2200" b="1" i="1">
                <a:solidFill>
                  <a:srgbClr val="BA1212"/>
                </a:solidFill>
              </a:rPr>
              <a:t>N</a:t>
            </a:r>
          </a:p>
        </p:txBody>
      </p:sp>
      <p:sp>
        <p:nvSpPr>
          <p:cNvPr id="22560" name="Text Box 58"/>
          <p:cNvSpPr txBox="1">
            <a:spLocks noChangeArrowheads="1"/>
          </p:cNvSpPr>
          <p:nvPr/>
        </p:nvSpPr>
        <p:spPr bwMode="auto">
          <a:xfrm>
            <a:off x="7319964" y="3155950"/>
            <a:ext cx="3905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2200" b="1" i="1">
                <a:solidFill>
                  <a:prstClr val="black"/>
                </a:solidFill>
              </a:rPr>
              <a:t>M</a:t>
            </a:r>
          </a:p>
        </p:txBody>
      </p:sp>
      <p:sp>
        <p:nvSpPr>
          <p:cNvPr id="22561" name="Text Box 59"/>
          <p:cNvSpPr txBox="1">
            <a:spLocks noChangeArrowheads="1"/>
          </p:cNvSpPr>
          <p:nvPr/>
        </p:nvSpPr>
        <p:spPr bwMode="auto">
          <a:xfrm>
            <a:off x="1703389" y="260351"/>
            <a:ext cx="3024187" cy="854075"/>
          </a:xfrm>
          <a:prstGeom prst="rect">
            <a:avLst/>
          </a:prstGeom>
          <a:solidFill>
            <a:schemeClr val="bg1">
              <a:alpha val="74117"/>
            </a:schemeClr>
          </a:solidFill>
          <a:ln w="2857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DBF5F9"/>
              </a:buClr>
            </a:pPr>
            <a:r>
              <a:rPr lang="it-IT" altLang="it-IT" sz="1600" b="1">
                <a:solidFill>
                  <a:srgbClr val="04617B"/>
                </a:solidFill>
                <a:latin typeface="Tahoma" panose="020B0604030504040204" pitchFamily="34" charset="0"/>
              </a:rPr>
              <a:t>Costruzione dell’isodapana di 15.000 € a partire dalle isotime riferite a N e M</a:t>
            </a:r>
          </a:p>
        </p:txBody>
      </p:sp>
      <p:pic>
        <p:nvPicPr>
          <p:cNvPr id="2" name="SlideInd18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9589" y="5999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6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50</Words>
  <Application>Microsoft Office PowerPoint</Application>
  <PresentationFormat>Widescreen</PresentationFormat>
  <Paragraphs>20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8" baseType="lpstr">
      <vt:lpstr>Calibri</vt:lpstr>
      <vt:lpstr>Constantia</vt:lpstr>
      <vt:lpstr>Monotype Sorts</vt:lpstr>
      <vt:lpstr>Tahoma</vt:lpstr>
      <vt:lpstr>Times New Roman</vt:lpstr>
      <vt:lpstr>Wingdings 2</vt:lpstr>
      <vt:lpstr>1_Equinozio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9</cp:revision>
  <dcterms:created xsi:type="dcterms:W3CDTF">2020-03-31T13:43:48Z</dcterms:created>
  <dcterms:modified xsi:type="dcterms:W3CDTF">2020-04-16T09:57:37Z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