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si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20714"/>
            <a:ext cx="7202487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711450" y="6219825"/>
            <a:ext cx="72151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200" b="1"/>
              <a:t>Le fasi di espansione urbana e le modificazioni funzionali. Fonte: Haggett, 1988</a:t>
            </a:r>
          </a:p>
        </p:txBody>
      </p:sp>
      <p:pic>
        <p:nvPicPr>
          <p:cNvPr id="4" name="SlideUrb2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9064" y="591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8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2020-04-20T08:31:07Z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