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60" r:id="rId2"/>
    <p:sldId id="361" r:id="rId3"/>
    <p:sldId id="459" r:id="rId4"/>
    <p:sldId id="454" r:id="rId5"/>
    <p:sldId id="455" r:id="rId6"/>
    <p:sldId id="363" r:id="rId7"/>
    <p:sldId id="36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6699FF"/>
    <a:srgbClr val="FF6600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4.png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 descr="D:\Backup\Desktop\menade_scopas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915" y="80642"/>
            <a:ext cx="3555023" cy="6576793"/>
          </a:xfr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262664"/>
            <a:ext cx="5011616" cy="62127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48" y="1381370"/>
            <a:ext cx="2794000" cy="3708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21"/>
    </mc:Choice>
    <mc:Fallback xmlns="">
      <p:transition spd="slow" advTm="16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192292" y="1428758"/>
            <a:ext cx="2836985" cy="714375"/>
          </a:xfrm>
        </p:spPr>
        <p:txBody>
          <a:bodyPr/>
          <a:lstStyle/>
          <a:p>
            <a:r>
              <a:rPr lang="it-IT" altLang="it-IT" sz="2000" dirty="0"/>
              <a:t>Satiro da </a:t>
            </a:r>
            <a:r>
              <a:rPr lang="it-IT" altLang="it-IT" sz="2000" dirty="0" err="1"/>
              <a:t>Mazaro</a:t>
            </a:r>
            <a:r>
              <a:rPr lang="it-IT" altLang="it-IT" sz="2000" dirty="0"/>
              <a:t> del Vallo</a:t>
            </a:r>
          </a:p>
        </p:txBody>
      </p:sp>
      <p:pic>
        <p:nvPicPr>
          <p:cNvPr id="48131" name="Picture 2" descr="D:\Backup\Desktop\Coppaattic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589" y="3388256"/>
            <a:ext cx="3951210" cy="3023338"/>
          </a:xfrm>
          <a:noFill/>
        </p:spPr>
      </p:pic>
      <p:pic>
        <p:nvPicPr>
          <p:cNvPr id="48132" name="Picture 3" descr="D:\Backup\Desktop\Immagini\Collezionismo antico  e relitti PP\statue da relitti ecc\Satiro danzant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5810" y="395664"/>
            <a:ext cx="4824464" cy="5925924"/>
          </a:xfrm>
          <a:noFill/>
        </p:spPr>
      </p:pic>
      <p:pic>
        <p:nvPicPr>
          <p:cNvPr id="48133" name="Picture 3" descr="D:\Backup\Desktop\DSC_0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88" y="395664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285" y="214315"/>
            <a:ext cx="2676544" cy="64711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94"/>
    </mc:Choice>
    <mc:Fallback xmlns="">
      <p:transition spd="slow" advTm="15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1786970"/>
            <a:ext cx="6311825" cy="37243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56" y="1206297"/>
            <a:ext cx="5515714" cy="48857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87"/>
    </mc:Choice>
    <mc:Fallback xmlns="">
      <p:transition spd="slow" advTm="26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olo 1"/>
          <p:cNvSpPr>
            <a:spLocks noGrp="1"/>
          </p:cNvSpPr>
          <p:nvPr>
            <p:ph type="title"/>
          </p:nvPr>
        </p:nvSpPr>
        <p:spPr>
          <a:xfrm>
            <a:off x="3792538" y="274638"/>
            <a:ext cx="6418262" cy="417512"/>
          </a:xfrm>
        </p:spPr>
        <p:txBody>
          <a:bodyPr>
            <a:normAutofit fontScale="90000"/>
          </a:bodyPr>
          <a:lstStyle/>
          <a:p>
            <a:r>
              <a:rPr lang="it-IT" altLang="it-IT" smtClean="0"/>
              <a:t>Thurii</a:t>
            </a:r>
          </a:p>
        </p:txBody>
      </p:sp>
      <p:pic>
        <p:nvPicPr>
          <p:cNvPr id="95235" name="Picture 2" descr="D:\Backup\Desktop\La%20polis%20di%20Thurii[1]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9979" y="186228"/>
            <a:ext cx="9842133" cy="6502533"/>
          </a:xfrm>
          <a:noFill/>
        </p:spPr>
      </p:pic>
      <p:sp>
        <p:nvSpPr>
          <p:cNvPr id="95237" name="CasellaDiTesto 6"/>
          <p:cNvSpPr txBox="1">
            <a:spLocks noChangeArrowheads="1"/>
          </p:cNvSpPr>
          <p:nvPr/>
        </p:nvSpPr>
        <p:spPr bwMode="auto">
          <a:xfrm>
            <a:off x="0" y="115888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/>
              <a:t>Thurii</a:t>
            </a:r>
            <a:r>
              <a:rPr lang="it-IT" altLang="it-IT" sz="1800" dirty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0"/>
    </mc:Choice>
    <mc:Fallback xmlns="">
      <p:transition spd="slow" advTm="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5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it-IT" altLang="it-IT" sz="1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400"/>
              <a:t>  </a:t>
            </a:r>
          </a:p>
        </p:txBody>
      </p:sp>
      <p:pic>
        <p:nvPicPr>
          <p:cNvPr id="96260" name="Picture 4" descr="D:\Backup\Desktop\fi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306376"/>
            <a:ext cx="9239984" cy="621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0"/>
    </mc:Choice>
    <mc:Fallback xmlns="">
      <p:transition spd="slow" advTm="5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/>
          <a:lstStyle/>
          <a:p>
            <a:pPr eaLnBrk="1" hangingPunct="1"/>
            <a:r>
              <a:rPr lang="it-IT" altLang="it-IT" sz="1800" b="1" dirty="0"/>
              <a:t>Il tempio classico</a:t>
            </a:r>
          </a:p>
        </p:txBody>
      </p:sp>
      <p:pic>
        <p:nvPicPr>
          <p:cNvPr id="2051" name="Picture 3" descr="pianta tempio con termin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939" y="1114426"/>
            <a:ext cx="10877688" cy="528112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11"/>
    </mc:Choice>
    <mc:Fallback xmlns="">
      <p:transition spd="slow" advTm="6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aestum temp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85" y="158260"/>
            <a:ext cx="4047024" cy="32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5303838" y="0"/>
            <a:ext cx="167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PAESTUM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589214" y="6451601"/>
            <a:ext cx="5477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Tempio di Hera c.d. Basilica </a:t>
            </a:r>
            <a:r>
              <a:rPr lang="it-IT" altLang="it-IT" sz="1400" dirty="0" smtClean="0"/>
              <a:t>(in alto) </a:t>
            </a:r>
            <a:r>
              <a:rPr lang="it-IT" altLang="it-IT" sz="1400" dirty="0"/>
              <a:t>– tempio </a:t>
            </a:r>
            <a:r>
              <a:rPr lang="it-IT" altLang="it-IT" sz="1400" dirty="0" smtClean="0"/>
              <a:t>di </a:t>
            </a:r>
            <a:r>
              <a:rPr lang="it-IT" altLang="it-IT" sz="1400" dirty="0"/>
              <a:t>Nettuno </a:t>
            </a:r>
            <a:r>
              <a:rPr lang="it-IT" altLang="it-IT" sz="1400" dirty="0" smtClean="0"/>
              <a:t>(in basso)</a:t>
            </a:r>
            <a:endParaRPr lang="it-IT" alt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3" y="65944"/>
            <a:ext cx="2708092" cy="36107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5" y="545125"/>
            <a:ext cx="4095750" cy="20002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3" y="3873542"/>
            <a:ext cx="3143250" cy="23812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85" y="3585160"/>
            <a:ext cx="3919617" cy="27927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5" y="2925025"/>
            <a:ext cx="4148202" cy="213914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01"/>
    </mc:Choice>
    <mc:Fallback xmlns="">
      <p:transition spd="slow" advTm="21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30</Words>
  <Application>Microsoft Office PowerPoint</Application>
  <PresentationFormat>Widescreen</PresentationFormat>
  <Paragraphs>8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Satiro da Mazaro del Vallo</vt:lpstr>
      <vt:lpstr>Presentazione standard di PowerPoint</vt:lpstr>
      <vt:lpstr>Thurii</vt:lpstr>
      <vt:lpstr>Presentazione standard di PowerPoint</vt:lpstr>
      <vt:lpstr>Il tempio classico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194</cp:revision>
  <dcterms:created xsi:type="dcterms:W3CDTF">2020-03-26T13:06:42Z</dcterms:created>
  <dcterms:modified xsi:type="dcterms:W3CDTF">2020-04-15T11:56:34Z</dcterms:modified>
</cp:coreProperties>
</file>