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64" r:id="rId2"/>
    <p:sldId id="365" r:id="rId3"/>
    <p:sldId id="366" r:id="rId4"/>
    <p:sldId id="368" r:id="rId5"/>
    <p:sldId id="367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6699FF"/>
    <a:srgbClr val="FF6600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aestum templ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85" y="158260"/>
            <a:ext cx="4047024" cy="32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5303838" y="0"/>
            <a:ext cx="167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/>
              <a:t>PAESTUM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2589214" y="6451601"/>
            <a:ext cx="5477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Tempio di Hera c.d. Basilica </a:t>
            </a:r>
            <a:r>
              <a:rPr lang="it-IT" altLang="it-IT" sz="1400" dirty="0" smtClean="0"/>
              <a:t>(in alto) </a:t>
            </a:r>
            <a:r>
              <a:rPr lang="it-IT" altLang="it-IT" sz="1400" dirty="0"/>
              <a:t>– tempio </a:t>
            </a:r>
            <a:r>
              <a:rPr lang="it-IT" altLang="it-IT" sz="1400" dirty="0" smtClean="0"/>
              <a:t>di </a:t>
            </a:r>
            <a:r>
              <a:rPr lang="it-IT" altLang="it-IT" sz="1400" dirty="0"/>
              <a:t>Nettuno </a:t>
            </a:r>
            <a:r>
              <a:rPr lang="it-IT" altLang="it-IT" sz="1400" dirty="0" smtClean="0"/>
              <a:t>(in basso)</a:t>
            </a:r>
            <a:endParaRPr lang="it-IT" altLang="it-IT" sz="1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3" y="65944"/>
            <a:ext cx="2708092" cy="361078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15" y="545125"/>
            <a:ext cx="4095750" cy="20002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3" y="3873542"/>
            <a:ext cx="3143250" cy="23812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85" y="3585160"/>
            <a:ext cx="3919617" cy="279272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15" y="2925025"/>
            <a:ext cx="4148202" cy="213914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899"/>
    </mc:Choice>
    <mc:Fallback xmlns="">
      <p:transition spd="slow" advTm="55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Olimpia-tempioZ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2" y="1363287"/>
            <a:ext cx="11828514" cy="468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36713" y="115889"/>
            <a:ext cx="1182851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OLIMPIA, tempio di </a:t>
            </a:r>
            <a:r>
              <a:rPr lang="it-IT" altLang="it-IT" sz="1800" dirty="0" smtClean="0"/>
              <a:t>Zeus</a:t>
            </a:r>
            <a:endParaRPr lang="it-IT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Architetti </a:t>
            </a:r>
            <a:r>
              <a:rPr lang="it-IT" altLang="it-IT" sz="1400" dirty="0" err="1"/>
              <a:t>Libon</a:t>
            </a:r>
            <a:r>
              <a:rPr lang="it-IT" altLang="it-IT" sz="1400" dirty="0"/>
              <a:t> di </a:t>
            </a:r>
            <a:r>
              <a:rPr lang="it-IT" altLang="it-IT" sz="1400" dirty="0" err="1"/>
              <a:t>Elis</a:t>
            </a:r>
            <a:r>
              <a:rPr lang="it-IT" altLang="it-IT" sz="1400" dirty="0"/>
              <a:t> e </a:t>
            </a:r>
            <a:r>
              <a:rPr lang="it-IT" altLang="it-IT" sz="1400" dirty="0" err="1"/>
              <a:t>Iktinos</a:t>
            </a:r>
            <a:r>
              <a:rPr lang="it-IT" altLang="it-IT" sz="1400" dirty="0"/>
              <a:t>   (</a:t>
            </a:r>
            <a:r>
              <a:rPr lang="it-IT" altLang="it-IT" sz="1400" dirty="0" err="1"/>
              <a:t>Paus</a:t>
            </a:r>
            <a:r>
              <a:rPr lang="it-IT" altLang="it-IT" sz="1400" dirty="0"/>
              <a:t>. V,11</a:t>
            </a:r>
            <a:r>
              <a:rPr lang="it-IT" altLang="it-IT" sz="1400" dirty="0" smtClean="0"/>
              <a:t>) - Colonne </a:t>
            </a:r>
            <a:r>
              <a:rPr lang="it-IT" altLang="it-IT" sz="1400" dirty="0"/>
              <a:t>doriche  6x13 </a:t>
            </a:r>
            <a:r>
              <a:rPr lang="it-IT" altLang="it-IT" sz="1400" dirty="0" smtClean="0"/>
              <a:t>Marmo </a:t>
            </a:r>
            <a:r>
              <a:rPr lang="it-IT" altLang="it-IT" sz="1400" dirty="0"/>
              <a:t>di </a:t>
            </a:r>
            <a:r>
              <a:rPr lang="it-IT" altLang="it-IT" sz="1400" dirty="0" err="1" smtClean="0"/>
              <a:t>Paros</a:t>
            </a:r>
            <a:r>
              <a:rPr lang="it-IT" altLang="it-IT" sz="1400" dirty="0" smtClean="0"/>
              <a:t> - Sculture</a:t>
            </a:r>
            <a:r>
              <a:rPr lang="it-IT" altLang="it-IT" sz="1400" dirty="0"/>
              <a:t>: c.d. Maestro di </a:t>
            </a:r>
            <a:r>
              <a:rPr lang="it-IT" altLang="it-IT" sz="1400" dirty="0" smtClean="0"/>
              <a:t>Olimpia - Immagine </a:t>
            </a:r>
            <a:r>
              <a:rPr lang="it-IT" altLang="it-IT" sz="1400" dirty="0"/>
              <a:t>di culto: Fidia (seconda metà V sec.)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236712" y="6219768"/>
            <a:ext cx="11828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Datazione: dopo vittoria degli Elei su Pisa nel 472 a.C. (antica capitale</a:t>
            </a:r>
            <a:r>
              <a:rPr lang="it-IT" altLang="it-IT" sz="1400" dirty="0" smtClean="0"/>
              <a:t>), Frontone </a:t>
            </a:r>
            <a:r>
              <a:rPr lang="it-IT" altLang="it-IT" sz="1400" dirty="0"/>
              <a:t>orientale: storia del re </a:t>
            </a:r>
            <a:r>
              <a:rPr lang="it-IT" altLang="it-IT" sz="1400" dirty="0" err="1"/>
              <a:t>Enomao</a:t>
            </a:r>
            <a:r>
              <a:rPr lang="it-IT" altLang="it-IT" sz="1400" dirty="0"/>
              <a:t>, sconfitto da </a:t>
            </a:r>
            <a:r>
              <a:rPr lang="it-IT" altLang="it-IT" sz="1400" dirty="0" smtClean="0"/>
              <a:t>Pelope, Frontone </a:t>
            </a:r>
            <a:r>
              <a:rPr lang="it-IT" altLang="it-IT" sz="1400" dirty="0"/>
              <a:t>occidentale: Apollo e lotta centauri-lapiti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97"/>
    </mc:Choice>
    <mc:Fallback xmlns="">
      <p:transition spd="slow" advTm="140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1919289" y="0"/>
            <a:ext cx="32400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Olimpia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Tempio di Zeus,  facciata (Est)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78" y="1013771"/>
            <a:ext cx="6840410" cy="55452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5"/>
    </mc:Choice>
    <mc:Fallback xmlns="">
      <p:transition spd="slow" advTm="8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164668" y="3285152"/>
            <a:ext cx="2375971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Metope lato 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Cinghiale di </a:t>
            </a:r>
            <a:r>
              <a:rPr lang="it-IT" altLang="it-IT" sz="1400" dirty="0" err="1"/>
              <a:t>Erimanto</a:t>
            </a:r>
            <a:endParaRPr lang="it-IT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Cavalle di Diomede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err="1"/>
              <a:t>Gerione</a:t>
            </a:r>
            <a:endParaRPr lang="it-IT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Atlante, Pomi delle Esperidi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Cerbero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Stalla di </a:t>
            </a:r>
            <a:r>
              <a:rPr lang="it-IT" altLang="it-IT" sz="1400" dirty="0" err="1"/>
              <a:t>Augia</a:t>
            </a:r>
            <a:endParaRPr lang="it-IT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 dirty="0"/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241403" y="1066888"/>
            <a:ext cx="22225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Metope lato Ovest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Leone di Nemea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err="1"/>
              <a:t>Hydra</a:t>
            </a:r>
            <a:endParaRPr lang="it-IT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err="1"/>
              <a:t>Ucelli</a:t>
            </a:r>
            <a:r>
              <a:rPr lang="it-IT" altLang="it-IT" sz="1400" dirty="0"/>
              <a:t> stinfalidi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Toro cretese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Cerva </a:t>
            </a:r>
            <a:r>
              <a:rPr lang="it-IT" altLang="it-IT" sz="1400" dirty="0" err="1"/>
              <a:t>cerinitide</a:t>
            </a:r>
            <a:endParaRPr lang="it-IT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Amazzoni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5" y="582427"/>
            <a:ext cx="8253944" cy="59205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68"/>
    </mc:Choice>
    <mc:Fallback xmlns="">
      <p:transition spd="slow" advTm="25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1524001" y="404813"/>
            <a:ext cx="496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Olimpia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Tempio di Zeus </a:t>
            </a: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1682751" y="5992814"/>
            <a:ext cx="21002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Metopa lato orientale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Eracle e Atlante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68" y="727869"/>
            <a:ext cx="7521086" cy="563288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3"/>
    </mc:Choice>
    <mc:Fallback xmlns="">
      <p:transition spd="slow" advTm="6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</TotalTime>
  <Words>149</Words>
  <Application>Microsoft Office PowerPoint</Application>
  <PresentationFormat>Widescreen</PresentationFormat>
  <Paragraphs>25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197</cp:revision>
  <dcterms:created xsi:type="dcterms:W3CDTF">2020-03-26T13:06:42Z</dcterms:created>
  <dcterms:modified xsi:type="dcterms:W3CDTF">2020-04-15T12:25:22Z</dcterms:modified>
</cp:coreProperties>
</file>