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357" r:id="rId2"/>
    <p:sldId id="353" r:id="rId3"/>
    <p:sldId id="354" r:id="rId4"/>
    <p:sldId id="358" r:id="rId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  <a:srgbClr val="6699FF"/>
    <a:srgbClr val="FF6600"/>
    <a:srgbClr val="33CC33"/>
    <a:srgbClr val="CC99FF"/>
    <a:srgbClr val="FF0000"/>
    <a:srgbClr val="6666FF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6" y="1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C20663-A1FA-498E-AE0A-95410B7C3C12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A670E9-FF3F-4877-9CC0-E2B405184C0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17758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6100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2082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4381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615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4078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6901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9262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1761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4554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9882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7203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FDD90-6C2C-4EDF-9CA6-45F1DB7A2E54}" type="datetimeFigureOut">
              <a:rPr lang="it-IT" smtClean="0"/>
              <a:t>15/04/2020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39653B-A627-42AF-9009-BF506924DD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7428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jp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5"/>
          <p:cNvSpPr>
            <a:spLocks noGrp="1" noChangeArrowheads="1"/>
          </p:cNvSpPr>
          <p:nvPr>
            <p:ph type="title"/>
          </p:nvPr>
        </p:nvSpPr>
        <p:spPr>
          <a:xfrm>
            <a:off x="1531735" y="116378"/>
            <a:ext cx="8229600" cy="756458"/>
          </a:xfrm>
        </p:spPr>
        <p:txBody>
          <a:bodyPr/>
          <a:lstStyle/>
          <a:p>
            <a:r>
              <a:rPr lang="it-IT" altLang="it-IT" sz="1800" b="1" dirty="0"/>
              <a:t>Prassitele? </a:t>
            </a:r>
            <a:r>
              <a:rPr lang="it-IT" altLang="it-IT" sz="1800" b="1" dirty="0" err="1" smtClean="0"/>
              <a:t>Leochares</a:t>
            </a:r>
            <a:r>
              <a:rPr lang="it-IT" altLang="it-IT" sz="1800" b="1" dirty="0"/>
              <a:t>? </a:t>
            </a:r>
            <a:r>
              <a:rPr lang="it-IT" altLang="it-IT" sz="1800" b="1" dirty="0" smtClean="0"/>
              <a:t>		piccola </a:t>
            </a:r>
            <a:r>
              <a:rPr lang="it-IT" altLang="it-IT" sz="1800" b="1" dirty="0"/>
              <a:t>e grande Ercolanense </a:t>
            </a:r>
            <a:br>
              <a:rPr lang="it-IT" altLang="it-IT" sz="1800" b="1" dirty="0"/>
            </a:br>
            <a:r>
              <a:rPr lang="it-IT" altLang="it-IT" sz="1600" b="1" dirty="0"/>
              <a:t>Demetra di </a:t>
            </a:r>
            <a:r>
              <a:rPr lang="it-IT" altLang="it-IT" sz="1600" b="1" dirty="0" err="1" smtClean="0"/>
              <a:t>Cnido</a:t>
            </a:r>
            <a:r>
              <a:rPr lang="it-IT" altLang="it-IT" sz="1600" b="1" dirty="0" smtClean="0"/>
              <a:t> 350 </a:t>
            </a:r>
            <a:r>
              <a:rPr lang="it-IT" altLang="it-IT" sz="1600" b="1" dirty="0"/>
              <a:t>a.C. </a:t>
            </a:r>
            <a:endParaRPr lang="it-IT" altLang="it-IT" sz="1400" b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75" y="813783"/>
            <a:ext cx="3414192" cy="601619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35" y="1152822"/>
            <a:ext cx="3219459" cy="556952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514" y="316390"/>
            <a:ext cx="3389671" cy="641578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31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505"/>
    </mc:Choice>
    <mc:Fallback xmlns="">
      <p:transition spd="slow" advTm="224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5"/>
          <p:cNvSpPr>
            <a:spLocks noGrp="1" noChangeArrowheads="1"/>
          </p:cNvSpPr>
          <p:nvPr>
            <p:ph type="title"/>
          </p:nvPr>
        </p:nvSpPr>
        <p:spPr>
          <a:xfrm>
            <a:off x="738447" y="74181"/>
            <a:ext cx="10515600" cy="615776"/>
          </a:xfrm>
        </p:spPr>
        <p:txBody>
          <a:bodyPr/>
          <a:lstStyle/>
          <a:p>
            <a:pPr eaLnBrk="1" hangingPunct="1"/>
            <a:r>
              <a:rPr lang="it-IT" altLang="it-IT" sz="1800" b="1" dirty="0" smtClean="0"/>
              <a:t>Base </a:t>
            </a:r>
            <a:r>
              <a:rPr lang="it-IT" altLang="it-IT" sz="1800" b="1" dirty="0"/>
              <a:t>con Muse di Prassitele, Atene 350-340 a.C.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442" y="586493"/>
            <a:ext cx="8652831" cy="612187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59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720"/>
    </mc:Choice>
    <mc:Fallback xmlns="">
      <p:transition spd="slow" advTm="717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ctangle 5"/>
          <p:cNvSpPr>
            <a:spLocks noChangeArrowheads="1"/>
          </p:cNvSpPr>
          <p:nvPr/>
        </p:nvSpPr>
        <p:spPr bwMode="auto">
          <a:xfrm>
            <a:off x="5303838" y="1"/>
            <a:ext cx="5364162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/>
              <a:t>PRASSITELE figlio e allievo di </a:t>
            </a:r>
            <a:r>
              <a:rPr lang="it-IT" altLang="it-IT" sz="1600" b="1" dirty="0" err="1"/>
              <a:t>Cefisodoto</a:t>
            </a:r>
            <a:endParaRPr lang="it-IT" altLang="it-IT" sz="16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/>
              <a:t>Afrodite, prima destinata a </a:t>
            </a:r>
            <a:r>
              <a:rPr lang="it-IT" altLang="it-IT" sz="1600" b="1" dirty="0" err="1"/>
              <a:t>Coo</a:t>
            </a:r>
            <a:r>
              <a:rPr lang="it-IT" altLang="it-IT" sz="1600" b="1" dirty="0"/>
              <a:t>,             350-340 a.C.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/>
              <a:t>poi acquistata da </a:t>
            </a:r>
            <a:r>
              <a:rPr lang="it-IT" altLang="it-IT" sz="1600" b="1" dirty="0" err="1"/>
              <a:t>Cnido</a:t>
            </a:r>
            <a:r>
              <a:rPr lang="it-IT" altLang="it-IT" sz="1600" b="1" dirty="0"/>
              <a:t>  (</a:t>
            </a:r>
            <a:r>
              <a:rPr lang="it-IT" altLang="it-IT" sz="1600" b="1" dirty="0" err="1"/>
              <a:t>Plin</a:t>
            </a:r>
            <a:r>
              <a:rPr lang="it-IT" altLang="it-IT" sz="1600" b="1" dirty="0"/>
              <a:t>. NH 36,2)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 dirty="0"/>
              <a:t>a </a:t>
            </a:r>
            <a:r>
              <a:rPr lang="it-IT" altLang="it-IT" sz="1600" b="1" dirty="0" err="1"/>
              <a:t>ds</a:t>
            </a:r>
            <a:r>
              <a:rPr lang="it-IT" altLang="it-IT" sz="1600" b="1" dirty="0"/>
              <a:t>. Venere </a:t>
            </a:r>
            <a:r>
              <a:rPr lang="it-IT" altLang="it-IT" sz="1600" b="1" dirty="0" smtClean="0"/>
              <a:t>Capitolina</a:t>
            </a:r>
            <a:endParaRPr lang="it-IT" altLang="it-IT" sz="1600" b="1" dirty="0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084" y="133003"/>
            <a:ext cx="3720760" cy="660030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093" y="1147155"/>
            <a:ext cx="3516068" cy="558615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58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7809"/>
    </mc:Choice>
    <mc:Fallback xmlns="">
      <p:transition spd="slow" advTm="3278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5" descr="Hermes Prassitel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480" y="995218"/>
            <a:ext cx="2888476" cy="4312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ext Box 7"/>
          <p:cNvSpPr txBox="1">
            <a:spLocks noChangeArrowheads="1"/>
          </p:cNvSpPr>
          <p:nvPr/>
        </p:nvSpPr>
        <p:spPr bwMode="auto">
          <a:xfrm>
            <a:off x="2495550" y="0"/>
            <a:ext cx="521335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/>
              <a:t>PRASSITELE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600" b="1"/>
              <a:t>Hermes con Dioniso dall’Heraion di Olimpia 350-330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400" b="1"/>
              <a:t>Primo spostamento del baricentro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2" y="793749"/>
            <a:ext cx="3958125" cy="598516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375" y="91440"/>
            <a:ext cx="3874372" cy="6625176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36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0444"/>
    </mc:Choice>
    <mc:Fallback xmlns="">
      <p:transition spd="slow" advTm="3104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2103</TotalTime>
  <Words>57</Words>
  <Application>Microsoft Office PowerPoint</Application>
  <PresentationFormat>Widescreen</PresentationFormat>
  <Paragraphs>9</Paragraphs>
  <Slides>4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Tema di Office</vt:lpstr>
      <vt:lpstr>Prassitele? Leochares?   piccola e grande Ercolanense  Demetra di Cnido 350 a.C. </vt:lpstr>
      <vt:lpstr>Base con Muse di Prassitele, Atene 350-340 a.C.</vt:lpstr>
      <vt:lpstr>Presentazione standard di PowerPoint</vt:lpstr>
      <vt:lpstr>Presentazione standard di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Federica Fontana</dc:creator>
  <cp:lastModifiedBy>Federica Fontana</cp:lastModifiedBy>
  <cp:revision>190</cp:revision>
  <dcterms:created xsi:type="dcterms:W3CDTF">2020-03-26T13:06:42Z</dcterms:created>
  <dcterms:modified xsi:type="dcterms:W3CDTF">2020-04-15T10:56:34Z</dcterms:modified>
</cp:coreProperties>
</file>