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"/>
  </p:notesMasterIdLst>
  <p:sldIdLst>
    <p:sldId id="359" r:id="rId2"/>
    <p:sldId id="349" r:id="rId3"/>
    <p:sldId id="360" r:id="rId4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CC"/>
    <a:srgbClr val="6699FF"/>
    <a:srgbClr val="FF6600"/>
    <a:srgbClr val="33CC33"/>
    <a:srgbClr val="CC99FF"/>
    <a:srgbClr val="FF0000"/>
    <a:srgbClr val="6666FF"/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>
      <p:cViewPr varScale="1">
        <p:scale>
          <a:sx n="92" d="100"/>
          <a:sy n="92" d="100"/>
        </p:scale>
        <p:origin x="106" y="12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C20663-A1FA-498E-AE0A-95410B7C3C12}" type="datetimeFigureOut">
              <a:rPr lang="it-IT" smtClean="0"/>
              <a:t>15/04/2020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A670E9-FF3F-4877-9CC0-E2B405184C0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177587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FDD90-6C2C-4EDF-9CA6-45F1DB7A2E54}" type="datetimeFigureOut">
              <a:rPr lang="it-IT" smtClean="0"/>
              <a:t>15/04/2020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361001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FDD90-6C2C-4EDF-9CA6-45F1DB7A2E54}" type="datetimeFigureOut">
              <a:rPr lang="it-IT" smtClean="0"/>
              <a:t>15/04/2020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820824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FDD90-6C2C-4EDF-9CA6-45F1DB7A2E54}" type="datetimeFigureOut">
              <a:rPr lang="it-IT" smtClean="0"/>
              <a:t>15/04/2020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54381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FDD90-6C2C-4EDF-9CA6-45F1DB7A2E54}" type="datetimeFigureOut">
              <a:rPr lang="it-IT" smtClean="0"/>
              <a:t>15/04/2020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5615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FDD90-6C2C-4EDF-9CA6-45F1DB7A2E54}" type="datetimeFigureOut">
              <a:rPr lang="it-IT" smtClean="0"/>
              <a:t>15/04/2020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84078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FDD90-6C2C-4EDF-9CA6-45F1DB7A2E54}" type="datetimeFigureOut">
              <a:rPr lang="it-IT" smtClean="0"/>
              <a:t>15/04/2020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669014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FDD90-6C2C-4EDF-9CA6-45F1DB7A2E54}" type="datetimeFigureOut">
              <a:rPr lang="it-IT" smtClean="0"/>
              <a:t>15/04/2020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392628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FDD90-6C2C-4EDF-9CA6-45F1DB7A2E54}" type="datetimeFigureOut">
              <a:rPr lang="it-IT" smtClean="0"/>
              <a:t>15/04/2020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317617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FDD90-6C2C-4EDF-9CA6-45F1DB7A2E54}" type="datetimeFigureOut">
              <a:rPr lang="it-IT" smtClean="0"/>
              <a:t>15/04/2020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945549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FDD90-6C2C-4EDF-9CA6-45F1DB7A2E54}" type="datetimeFigureOut">
              <a:rPr lang="it-IT" smtClean="0"/>
              <a:t>15/04/2020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198822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FDD90-6C2C-4EDF-9CA6-45F1DB7A2E54}" type="datetimeFigureOut">
              <a:rPr lang="it-IT" smtClean="0"/>
              <a:t>15/04/2020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372034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CFDD90-6C2C-4EDF-9CA6-45F1DB7A2E54}" type="datetimeFigureOut">
              <a:rPr lang="it-IT" smtClean="0"/>
              <a:t>15/04/2020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67428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930" y="134444"/>
            <a:ext cx="3617335" cy="6596964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109" y="116003"/>
            <a:ext cx="3618132" cy="6633846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580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5564"/>
    </mc:Choice>
    <mc:Fallback xmlns="">
      <p:transition spd="slow" advTm="3255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730134" y="1"/>
            <a:ext cx="10515600" cy="773084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it-IT" altLang="it-IT" sz="1800" b="1" dirty="0"/>
              <a:t>Scuola peloponnesiaca</a:t>
            </a:r>
            <a:br>
              <a:rPr lang="it-IT" altLang="it-IT" sz="1800" b="1" dirty="0"/>
            </a:br>
            <a:r>
              <a:rPr lang="it-IT" altLang="it-IT" sz="1800" b="1" dirty="0"/>
              <a:t>Tempio di Atena Alea di Tegea</a:t>
            </a:r>
            <a:br>
              <a:rPr lang="it-IT" altLang="it-IT" sz="1800" b="1" dirty="0"/>
            </a:br>
            <a:r>
              <a:rPr lang="it-IT" altLang="it-IT" sz="1800" b="1" dirty="0"/>
              <a:t>scultore </a:t>
            </a:r>
            <a:r>
              <a:rPr lang="it-IT" altLang="it-IT" sz="1800" b="1" dirty="0" err="1"/>
              <a:t>Scopas</a:t>
            </a:r>
            <a:r>
              <a:rPr lang="it-IT" altLang="it-IT" sz="1800" b="1" dirty="0"/>
              <a:t> da </a:t>
            </a:r>
            <a:r>
              <a:rPr lang="it-IT" altLang="it-IT" sz="1800" b="1" dirty="0" err="1"/>
              <a:t>Paros</a:t>
            </a:r>
            <a:r>
              <a:rPr lang="it-IT" altLang="it-IT" sz="1800" b="1" dirty="0"/>
              <a:t> 360-350 a.C.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37" y="826639"/>
            <a:ext cx="4472247" cy="5964859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3120" y="299259"/>
            <a:ext cx="2280312" cy="6398692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3742" y="386542"/>
            <a:ext cx="3226211" cy="6276447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140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1489"/>
    </mc:Choice>
    <mc:Fallback xmlns="">
      <p:transition spd="slow" advTm="5114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7" name="Picture 4" descr="D:\Backup\Desktop\menade_scopas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2915" y="80642"/>
            <a:ext cx="3555023" cy="6576793"/>
          </a:xfrm>
          <a:noFill/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785" y="262664"/>
            <a:ext cx="5011616" cy="6212747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1248" y="1381370"/>
            <a:ext cx="2794000" cy="37084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829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963"/>
    </mc:Choice>
    <mc:Fallback xmlns="">
      <p:transition spd="slow" advTm="679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2130</TotalTime>
  <Words>2</Words>
  <Application>Microsoft Office PowerPoint</Application>
  <PresentationFormat>Widescreen</PresentationFormat>
  <Paragraphs>1</Paragraphs>
  <Slides>3</Slides>
  <Notes>0</Notes>
  <HiddenSlides>0</HiddenSlides>
  <MMClips>3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</vt:i4>
      </vt:variant>
    </vt:vector>
  </HeadingPairs>
  <TitlesOfParts>
    <vt:vector size="7" baseType="lpstr">
      <vt:lpstr>Arial</vt:lpstr>
      <vt:lpstr>Calibri</vt:lpstr>
      <vt:lpstr>Calibri Light</vt:lpstr>
      <vt:lpstr>Tema di Office</vt:lpstr>
      <vt:lpstr>Presentazione standard di PowerPoint</vt:lpstr>
      <vt:lpstr>Scuola peloponnesiaca Tempio di Atena Alea di Tegea scultore Scopas da Paros 360-350 a.C.</vt:lpstr>
      <vt:lpstr>Presentazione standard di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Federica Fontana</dc:creator>
  <cp:lastModifiedBy>Federica Fontana</cp:lastModifiedBy>
  <cp:revision>192</cp:revision>
  <dcterms:created xsi:type="dcterms:W3CDTF">2020-03-26T13:06:42Z</dcterms:created>
  <dcterms:modified xsi:type="dcterms:W3CDTF">2020-04-15T11:25:42Z</dcterms:modified>
</cp:coreProperties>
</file>