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578"/>
  </p:normalViewPr>
  <p:slideViewPr>
    <p:cSldViewPr snapToGrid="0" snapToObjects="1">
      <p:cViewPr varScale="1">
        <p:scale>
          <a:sx n="75" d="100"/>
          <a:sy n="75" d="100"/>
        </p:scale>
        <p:origin x="2048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stile</a:t>
            </a:r>
            <a:endParaRPr lang="en-GB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9A8ED-7549-634F-ACAF-88D3F1BE0770}" type="datetimeFigureOut">
              <a:rPr lang="it-IT" smtClean="0"/>
              <a:t>20/04/20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F37C3-5AEA-6F4B-A543-B327F93E8D7B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9301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9A8ED-7549-634F-ACAF-88D3F1BE0770}" type="datetimeFigureOut">
              <a:rPr lang="it-IT" smtClean="0"/>
              <a:t>20/04/20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F37C3-5AEA-6F4B-A543-B327F93E8D7B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177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stile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9A8ED-7549-634F-ACAF-88D3F1BE0770}" type="datetimeFigureOut">
              <a:rPr lang="it-IT" smtClean="0"/>
              <a:t>20/04/20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F37C3-5AEA-6F4B-A543-B327F93E8D7B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6134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9A8ED-7549-634F-ACAF-88D3F1BE0770}" type="datetimeFigureOut">
              <a:rPr lang="it-IT" smtClean="0"/>
              <a:t>20/04/20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F37C3-5AEA-6F4B-A543-B327F93E8D7B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8370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stile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9A8ED-7549-634F-ACAF-88D3F1BE0770}" type="datetimeFigureOut">
              <a:rPr lang="it-IT" smtClean="0"/>
              <a:t>20/04/20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F37C3-5AEA-6F4B-A543-B327F93E8D7B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2566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9A8ED-7549-634F-ACAF-88D3F1BE0770}" type="datetimeFigureOut">
              <a:rPr lang="it-IT" smtClean="0"/>
              <a:t>20/04/20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F37C3-5AEA-6F4B-A543-B327F93E8D7B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81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9A8ED-7549-634F-ACAF-88D3F1BE0770}" type="datetimeFigureOut">
              <a:rPr lang="it-IT" smtClean="0"/>
              <a:t>20/04/20</a:t>
            </a:fld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F37C3-5AEA-6F4B-A543-B327F93E8D7B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7742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9A8ED-7549-634F-ACAF-88D3F1BE0770}" type="datetimeFigureOut">
              <a:rPr lang="it-IT" smtClean="0"/>
              <a:t>20/04/20</a:t>
            </a:fld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F37C3-5AEA-6F4B-A543-B327F93E8D7B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5831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9A8ED-7549-634F-ACAF-88D3F1BE0770}" type="datetimeFigureOut">
              <a:rPr lang="it-IT" smtClean="0"/>
              <a:t>20/04/20</a:t>
            </a:fld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F37C3-5AEA-6F4B-A543-B327F93E8D7B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0021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9A8ED-7549-634F-ACAF-88D3F1BE0770}" type="datetimeFigureOut">
              <a:rPr lang="it-IT" smtClean="0"/>
              <a:t>20/04/20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F37C3-5AEA-6F4B-A543-B327F93E8D7B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6819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9A8ED-7549-634F-ACAF-88D3F1BE0770}" type="datetimeFigureOut">
              <a:rPr lang="it-IT" smtClean="0"/>
              <a:t>20/04/20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F37C3-5AEA-6F4B-A543-B327F93E8D7B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4008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B9A8ED-7549-634F-ACAF-88D3F1BE0770}" type="datetimeFigureOut">
              <a:rPr lang="it-IT" smtClean="0"/>
              <a:t>20/04/20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F37C3-5AEA-6F4B-A543-B327F93E8D7B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9737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/>
              <a:t>Avviso</a:t>
            </a:r>
            <a:endParaRPr lang="en-GB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026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r>
              <a:rPr lang="en-GB" dirty="0"/>
              <a:t>Prima di </a:t>
            </a:r>
            <a:r>
              <a:rPr lang="en-GB" dirty="0" err="1"/>
              <a:t>ascoltare</a:t>
            </a:r>
            <a:r>
              <a:rPr lang="en-GB" dirty="0"/>
              <a:t> la </a:t>
            </a:r>
            <a:r>
              <a:rPr lang="en-GB" dirty="0" err="1"/>
              <a:t>lezione</a:t>
            </a:r>
            <a:r>
              <a:rPr lang="en-GB" dirty="0"/>
              <a:t> 5 e </a:t>
            </a:r>
            <a:r>
              <a:rPr lang="en-GB" dirty="0" err="1"/>
              <a:t>visionare</a:t>
            </a:r>
            <a:r>
              <a:rPr lang="en-GB" dirty="0"/>
              <a:t> </a:t>
            </a:r>
            <a:r>
              <a:rPr lang="en-GB" dirty="0" err="1"/>
              <a:t>il</a:t>
            </a:r>
            <a:r>
              <a:rPr lang="en-GB" dirty="0"/>
              <a:t> file ppt </a:t>
            </a:r>
            <a:r>
              <a:rPr lang="en-GB" dirty="0" err="1"/>
              <a:t>associato</a:t>
            </a:r>
            <a:r>
              <a:rPr lang="en-GB" dirty="0"/>
              <a:t> </a:t>
            </a:r>
            <a:r>
              <a:rPr lang="en-GB" dirty="0" err="1"/>
              <a:t>è</a:t>
            </a:r>
            <a:r>
              <a:rPr lang="en-GB" dirty="0"/>
              <a:t> </a:t>
            </a:r>
            <a:r>
              <a:rPr lang="en-GB" dirty="0" err="1"/>
              <a:t>opportuno</a:t>
            </a:r>
            <a:r>
              <a:rPr lang="en-GB" dirty="0"/>
              <a:t> </a:t>
            </a:r>
            <a:r>
              <a:rPr lang="en-GB" dirty="0" err="1"/>
              <a:t>che</a:t>
            </a:r>
            <a:r>
              <a:rPr lang="en-GB" dirty="0"/>
              <a:t> lo/la </a:t>
            </a:r>
            <a:r>
              <a:rPr lang="en-GB" dirty="0" err="1"/>
              <a:t>studente</a:t>
            </a:r>
            <a:r>
              <a:rPr lang="en-GB" dirty="0"/>
              <a:t>/</a:t>
            </a:r>
            <a:r>
              <a:rPr lang="en-GB" dirty="0" err="1"/>
              <a:t>essa</a:t>
            </a:r>
            <a:r>
              <a:rPr lang="en-GB" dirty="0"/>
              <a:t> </a:t>
            </a:r>
            <a:r>
              <a:rPr lang="en-GB" dirty="0" err="1"/>
              <a:t>studi</a:t>
            </a:r>
            <a:r>
              <a:rPr lang="en-GB" dirty="0"/>
              <a:t> </a:t>
            </a:r>
            <a:r>
              <a:rPr lang="en-GB" dirty="0" err="1"/>
              <a:t>il</a:t>
            </a:r>
            <a:r>
              <a:rPr lang="en-GB" dirty="0"/>
              <a:t> Cap.4, da p.87 a p. 102.</a:t>
            </a:r>
          </a:p>
        </p:txBody>
      </p:sp>
    </p:spTree>
    <p:extLst>
      <p:ext uri="{BB962C8B-B14F-4D97-AF65-F5344CB8AC3E}">
        <p14:creationId xmlns:p14="http://schemas.microsoft.com/office/powerpoint/2010/main" val="24927205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37</Words>
  <Application>Microsoft Macintosh PowerPoint</Application>
  <PresentationFormat>Presentazione su schermo (4:3)</PresentationFormat>
  <Paragraphs>4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5" baseType="lpstr">
      <vt:lpstr>Arial</vt:lpstr>
      <vt:lpstr>Calibri</vt:lpstr>
      <vt:lpstr>Tema di Office</vt:lpstr>
      <vt:lpstr>Avviso</vt:lpstr>
      <vt:lpstr>Presentazione standard di PowerPoint</vt:lpstr>
    </vt:vector>
  </TitlesOfParts>
  <Company>Università di Trieste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Avviso</dc:title>
  <dc:creator>Andrea Carnaghi</dc:creator>
  <cp:lastModifiedBy>Microsoft Office User</cp:lastModifiedBy>
  <cp:revision>3</cp:revision>
  <dcterms:created xsi:type="dcterms:W3CDTF">2020-04-20T13:03:55Z</dcterms:created>
  <dcterms:modified xsi:type="dcterms:W3CDTF">2020-04-20T13:14:14Z</dcterms:modified>
</cp:coreProperties>
</file>