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4D4B4-4A58-4C18-8D07-2ED42C5A07F8}" type="datetimeFigureOut">
              <a:rPr lang="en-GB" smtClean="0"/>
              <a:pPr/>
              <a:t>07/03/2014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EF6B-53E2-43D8-821D-1A62429D1463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arta cina 5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6672"/>
            <a:ext cx="173433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udnick (20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25050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Xu2 parziale_b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5472608" cy="654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2 11"/>
          <p:cNvCxnSpPr/>
          <p:nvPr/>
        </p:nvCxnSpPr>
        <p:spPr>
          <a:xfrm>
            <a:off x="7668344" y="980728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ttonica copy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788024" cy="57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u (2005)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366623" cy="64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_nu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5391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compatibili_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5391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lem compatibi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97152"/>
            <a:ext cx="57531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mi di vari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200800" cy="547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188"/>
            <a:ext cx="7416824" cy="62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Angelo</cp:lastModifiedBy>
  <cp:revision>4</cp:revision>
  <dcterms:created xsi:type="dcterms:W3CDTF">2012-03-21T12:18:33Z</dcterms:created>
  <dcterms:modified xsi:type="dcterms:W3CDTF">2014-03-07T15:12:32Z</dcterms:modified>
</cp:coreProperties>
</file>