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23" r:id="rId2"/>
    <p:sldId id="304" r:id="rId3"/>
    <p:sldId id="305" r:id="rId4"/>
    <p:sldId id="419" r:id="rId5"/>
    <p:sldId id="418" r:id="rId6"/>
    <p:sldId id="306" r:id="rId7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66CCFF"/>
    <a:srgbClr val="FF3300"/>
    <a:srgbClr val="FFFF66"/>
    <a:srgbClr val="9999FF"/>
    <a:srgbClr val="CC0000"/>
    <a:srgbClr val="FFFF99"/>
    <a:srgbClr val="003399"/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Sabratha PiantaTea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89363"/>
            <a:ext cx="2714625" cy="2836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SabrathaTea Pulpit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84313"/>
            <a:ext cx="3168650" cy="1951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Sabratha PulpTeat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3038"/>
            <a:ext cx="5832475" cy="3052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Sabratha TeatroPul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44775"/>
            <a:ext cx="3311525" cy="193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SabrathaTea PlastSce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92600"/>
            <a:ext cx="3870325" cy="2443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6011863" y="139700"/>
            <a:ext cx="28813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600"/>
              <a:t>Sul </a:t>
            </a:r>
            <a:r>
              <a:rPr lang="it-IT" altLang="it-IT" sz="1600" i="1"/>
              <a:t>pulpitum</a:t>
            </a:r>
            <a:r>
              <a:rPr lang="it-IT" altLang="it-IT" sz="1600"/>
              <a:t> sono raffigurate divinità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0967"/>
      </p:ext>
    </p:extLst>
  </p:cSld>
  <p:clrMapOvr>
    <a:masterClrMapping/>
  </p:clrMapOvr>
  <p:transition advTm="33999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31775" y="209550"/>
            <a:ext cx="2159000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it-IT" altLang="it-IT" sz="2400" i="1" dirty="0" smtClean="0">
                <a:solidFill>
                  <a:srgbClr val="FF0000"/>
                </a:solidFill>
              </a:rPr>
              <a:t>Leptis </a:t>
            </a:r>
            <a:r>
              <a:rPr lang="it-IT" altLang="it-IT" sz="2400" i="1" dirty="0">
                <a:solidFill>
                  <a:srgbClr val="FF0000"/>
                </a:solidFill>
              </a:rPr>
              <a:t>Magna</a:t>
            </a:r>
          </a:p>
        </p:txBody>
      </p:sp>
      <p:pic>
        <p:nvPicPr>
          <p:cNvPr id="21510" name="Picture 6" descr="LepcisPiant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95463"/>
            <a:ext cx="8510587" cy="494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LepcisUbic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8913"/>
            <a:ext cx="2571750" cy="87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Lepcis PiantaAt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22388"/>
            <a:ext cx="3059113" cy="253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LepcisTeaDaTCe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2388"/>
            <a:ext cx="3384550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59672"/>
      </p:ext>
    </p:extLst>
  </p:cSld>
  <p:clrMapOvr>
    <a:masterClrMapping/>
  </p:clrMapOvr>
  <p:transition advTm="8651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Lepcis Aerea  CentroM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45" y="3645025"/>
            <a:ext cx="4536259" cy="316835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Lepcis PiantaCent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722"/>
            <a:ext cx="4752528" cy="404335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39034"/>
      </p:ext>
    </p:extLst>
  </p:cSld>
  <p:clrMapOvr>
    <a:masterClrMapping/>
  </p:clrMapOvr>
  <p:transition advTm="1534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5876"/>
            <a:ext cx="5507172" cy="4441267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949728" y="2060848"/>
            <a:ext cx="31942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l">
              <a:buAutoNum type="arabicPeriod"/>
            </a:pPr>
            <a:r>
              <a:rPr lang="it-IT" altLang="it-IT" dirty="0" smtClean="0"/>
              <a:t>Tempio di Liber Pater</a:t>
            </a:r>
          </a:p>
          <a:p>
            <a:pPr algn="l"/>
            <a:r>
              <a:rPr lang="it-IT" altLang="it-IT" dirty="0" smtClean="0"/>
              <a:t>2. Tempio di Roma e Augusto</a:t>
            </a:r>
          </a:p>
          <a:p>
            <a:pPr algn="l"/>
            <a:r>
              <a:rPr lang="it-IT" altLang="it-IT" dirty="0" smtClean="0"/>
              <a:t>3. Tempio di Ercole</a:t>
            </a:r>
          </a:p>
          <a:p>
            <a:pPr algn="l"/>
            <a:r>
              <a:rPr lang="it-IT" altLang="it-IT" dirty="0" smtClean="0"/>
              <a:t>5. Curia</a:t>
            </a:r>
          </a:p>
          <a:p>
            <a:pPr algn="l"/>
            <a:r>
              <a:rPr lang="it-IT" altLang="it-IT" dirty="0" smtClean="0"/>
              <a:t>6. Basilica </a:t>
            </a:r>
            <a:r>
              <a:rPr lang="it-IT" altLang="it-IT" dirty="0" err="1" smtClean="0"/>
              <a:t>vetus</a:t>
            </a:r>
            <a:endParaRPr lang="it-IT" altLang="it-IT" dirty="0" smtClean="0"/>
          </a:p>
          <a:p>
            <a:pPr algn="l"/>
            <a:r>
              <a:rPr lang="it-IT" altLang="it-IT" dirty="0" smtClean="0"/>
              <a:t>7. Tempio della Mater Magna</a:t>
            </a:r>
          </a:p>
          <a:p>
            <a:pPr algn="l"/>
            <a:r>
              <a:rPr lang="it-IT" altLang="it-IT" dirty="0" smtClean="0"/>
              <a:t>8. </a:t>
            </a:r>
            <a:r>
              <a:rPr lang="it-IT" altLang="it-IT" dirty="0" err="1" smtClean="0"/>
              <a:t>Traianeum</a:t>
            </a:r>
            <a:endParaRPr lang="it-IT" altLang="it-IT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08824"/>
      </p:ext>
    </p:extLst>
  </p:cSld>
  <p:clrMapOvr>
    <a:masterClrMapping/>
  </p:clrMapOvr>
  <p:transition advTm="1640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20879" cy="53140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67557"/>
      </p:ext>
    </p:extLst>
  </p:cSld>
  <p:clrMapOvr>
    <a:masterClrMapping/>
  </p:clrMapOvr>
  <p:transition advTm="525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LepcisMacell Asson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13113"/>
            <a:ext cx="5257800" cy="3284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LepcisMacellTh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44450"/>
            <a:ext cx="3309937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LepcisMacellA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2863"/>
            <a:ext cx="5699125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6135688" y="5226050"/>
            <a:ext cx="1100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dirty="0"/>
              <a:t>Mercato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4563"/>
      </p:ext>
    </p:extLst>
  </p:cSld>
  <p:clrMapOvr>
    <a:masterClrMapping/>
  </p:clrMapOvr>
  <p:transition advTm="10879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4492</TotalTime>
  <Words>40</Words>
  <Application>Microsoft Office PowerPoint</Application>
  <PresentationFormat>Presentazione su schermo (4:3)</PresentationFormat>
  <Paragraphs>10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269</cp:revision>
  <dcterms:created xsi:type="dcterms:W3CDTF">2003-04-12T20:51:41Z</dcterms:created>
  <dcterms:modified xsi:type="dcterms:W3CDTF">2020-04-20T15:12:52Z</dcterms:modified>
</cp:coreProperties>
</file>