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66CCFF"/>
    <a:srgbClr val="FF3300"/>
    <a:srgbClr val="FFFF66"/>
    <a:srgbClr val="9999FF"/>
    <a:srgbClr val="CC0000"/>
    <a:srgbClr val="FFFF99"/>
    <a:srgbClr val="003399"/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LepcisMacell Asson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13113"/>
            <a:ext cx="5257800" cy="3284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LepcisMacellTh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44450"/>
            <a:ext cx="3309937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LepcisMacellA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2863"/>
            <a:ext cx="5699125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6135688" y="5226050"/>
            <a:ext cx="1100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dirty="0"/>
              <a:t>Mercato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4563"/>
      </p:ext>
    </p:extLst>
  </p:cSld>
  <p:clrMapOvr>
    <a:masterClrMapping/>
  </p:clrMapOvr>
  <p:transition advTm="12862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LepcisTeaP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8263"/>
            <a:ext cx="4243387" cy="5089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LepcisTe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7313"/>
            <a:ext cx="3960813" cy="334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LepcisTe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40125"/>
            <a:ext cx="3744913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LepcisTeaIsc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02250"/>
            <a:ext cx="5183188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984750" y="4676775"/>
            <a:ext cx="2387898" cy="2769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200" dirty="0">
                <a:solidFill>
                  <a:srgbClr val="FF0000"/>
                </a:solidFill>
              </a:rPr>
              <a:t>Portico e tempio dei </a:t>
            </a:r>
            <a:r>
              <a:rPr lang="it-IT" altLang="it-IT" sz="1200" i="1" dirty="0" smtClean="0">
                <a:solidFill>
                  <a:srgbClr val="FF0000"/>
                </a:solidFill>
              </a:rPr>
              <a:t>Divi </a:t>
            </a:r>
            <a:r>
              <a:rPr lang="it-IT" altLang="it-IT" sz="1200" i="1" dirty="0">
                <a:solidFill>
                  <a:srgbClr val="FF0000"/>
                </a:solidFill>
              </a:rPr>
              <a:t>Augusti</a:t>
            </a:r>
            <a:endParaRPr lang="it-IT" altLang="it-IT" sz="1200" dirty="0">
              <a:solidFill>
                <a:srgbClr val="FF0000"/>
              </a:solidFill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8027988" y="188913"/>
            <a:ext cx="635000" cy="284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200"/>
              <a:t>Teatro</a:t>
            </a:r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6156325" y="3860800"/>
            <a:ext cx="936625" cy="792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>
            <a:off x="8101013" y="476250"/>
            <a:ext cx="358775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4847"/>
      </p:ext>
    </p:extLst>
  </p:cSld>
  <p:clrMapOvr>
    <a:masterClrMapping/>
  </p:clrMapOvr>
  <p:transition advTm="1735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LepcisPiant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/>
          <a:stretch>
            <a:fillRect/>
          </a:stretch>
        </p:blipFill>
        <p:spPr bwMode="auto">
          <a:xfrm>
            <a:off x="3024188" y="1952625"/>
            <a:ext cx="6119812" cy="490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71475" y="188913"/>
            <a:ext cx="7935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/>
              <a:t>Archi di Tiberio e Traiano per raccordare le sezioni del </a:t>
            </a:r>
            <a:r>
              <a:rPr lang="it-IT" altLang="it-IT" i="1"/>
              <a:t>kardo maximus.</a:t>
            </a:r>
          </a:p>
        </p:txBody>
      </p:sp>
      <p:pic>
        <p:nvPicPr>
          <p:cNvPr id="36872" name="Picture 8" descr="LepcisArQuaTr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45038"/>
            <a:ext cx="2447925" cy="211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3492500" y="3789363"/>
            <a:ext cx="2879725" cy="1655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348038" y="6281738"/>
            <a:ext cx="17827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600"/>
              <a:t>Arco quadrifronte</a:t>
            </a:r>
          </a:p>
          <a:p>
            <a:pPr algn="l"/>
            <a:r>
              <a:rPr lang="it-IT" altLang="it-IT" sz="1600"/>
              <a:t>di Traiano</a:t>
            </a:r>
          </a:p>
        </p:txBody>
      </p:sp>
      <p:pic>
        <p:nvPicPr>
          <p:cNvPr id="36875" name="Picture 11" descr="LepcisArTib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2309813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6" name="Line 12"/>
          <p:cNvSpPr>
            <a:spLocks noChangeShapeType="1"/>
          </p:cNvSpPr>
          <p:nvPr/>
        </p:nvSpPr>
        <p:spPr bwMode="auto">
          <a:xfrm flipH="1" flipV="1">
            <a:off x="2700338" y="2636838"/>
            <a:ext cx="3816350" cy="1079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2555875" y="1125538"/>
            <a:ext cx="833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600"/>
              <a:t>Arco di</a:t>
            </a:r>
          </a:p>
          <a:p>
            <a:pPr algn="l"/>
            <a:r>
              <a:rPr lang="it-IT" altLang="it-IT" sz="1600"/>
              <a:t>Tiberio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3216"/>
      </p:ext>
    </p:extLst>
  </p:cSld>
  <p:clrMapOvr>
    <a:masterClrMapping/>
  </p:clrMapOvr>
  <p:transition advTm="5039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LepcisTerAdr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451295"/>
            <a:ext cx="4464495" cy="3362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LepcisTerAdr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45" y="3524799"/>
            <a:ext cx="4220564" cy="32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732240" y="980728"/>
            <a:ext cx="1911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dirty="0"/>
              <a:t>Terme </a:t>
            </a:r>
            <a:r>
              <a:rPr lang="it-IT" altLang="it-IT" dirty="0" err="1"/>
              <a:t>adrianee</a:t>
            </a:r>
            <a:endParaRPr lang="it-IT" alt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304"/>
            <a:ext cx="4869047" cy="32666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33008"/>
      </p:ext>
    </p:extLst>
  </p:cSld>
  <p:clrMapOvr>
    <a:masterClrMapping/>
  </p:clrMapOvr>
  <p:transition advTm="18967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LepcisPiant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5" t="38350" r="13457"/>
          <a:stretch>
            <a:fillRect/>
          </a:stretch>
        </p:blipFill>
        <p:spPr bwMode="auto">
          <a:xfrm>
            <a:off x="34925" y="404664"/>
            <a:ext cx="2592388" cy="342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LepcisNin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6803"/>
            <a:ext cx="4393572" cy="3025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LepcisNinf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40" y="3832077"/>
            <a:ext cx="4468164" cy="29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LepcisAerea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17" y="44624"/>
            <a:ext cx="620188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4925" y="0"/>
            <a:ext cx="1915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dirty="0"/>
              <a:t>Ninfeo </a:t>
            </a:r>
            <a:r>
              <a:rPr lang="it-IT" altLang="it-IT" dirty="0" smtClean="0"/>
              <a:t>severiano</a:t>
            </a:r>
            <a:endParaRPr lang="it-IT" altLang="it-IT" dirty="0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042988" y="1412727"/>
            <a:ext cx="576262" cy="504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8331"/>
      </p:ext>
    </p:extLst>
  </p:cSld>
  <p:clrMapOvr>
    <a:masterClrMapping/>
  </p:clrMapOvr>
  <p:transition advTm="12127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ArchiQuadrAf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2374900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LepcisArco SevD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81375" cy="395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LepcisArco RilInter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89313"/>
            <a:ext cx="3292475" cy="34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LepcisPianta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5" t="24100" r="34218" b="29269"/>
          <a:stretch>
            <a:fillRect/>
          </a:stretch>
        </p:blipFill>
        <p:spPr bwMode="auto">
          <a:xfrm>
            <a:off x="3203575" y="4221163"/>
            <a:ext cx="1944688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8" name="Line 8"/>
          <p:cNvSpPr>
            <a:spLocks noChangeShapeType="1"/>
          </p:cNvSpPr>
          <p:nvPr/>
        </p:nvSpPr>
        <p:spPr bwMode="auto">
          <a:xfrm flipH="1" flipV="1">
            <a:off x="2987675" y="4221163"/>
            <a:ext cx="647700" cy="2016125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0969" name="Picture 9" descr="LepcisArSev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61913"/>
            <a:ext cx="4999037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765550" y="3548063"/>
            <a:ext cx="138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/>
              <a:t>Arco quadrifronte</a:t>
            </a:r>
          </a:p>
          <a:p>
            <a:r>
              <a:rPr lang="it-IT" altLang="it-IT" sz="1200"/>
              <a:t>dei Severi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1878"/>
      </p:ext>
    </p:extLst>
  </p:cSld>
  <p:clrMapOvr>
    <a:masterClrMapping/>
  </p:clrMapOvr>
  <p:transition advTm="10041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LepcisArSe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955925" cy="4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LepcisAttico ArcoQuad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354513"/>
            <a:ext cx="4608512" cy="245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LepcisArcoSev SacrifAtt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37063"/>
            <a:ext cx="441007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9" descr="LepcisAttico AcoSettSe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60350"/>
            <a:ext cx="26765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LepcisArcoSev RilAtti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115888"/>
            <a:ext cx="2895600" cy="40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27240"/>
      </p:ext>
    </p:extLst>
  </p:cSld>
  <p:clrMapOvr>
    <a:masterClrMapping/>
  </p:clrMapOvr>
  <p:transition advTm="153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07950" y="185738"/>
            <a:ext cx="1798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/>
              <a:t>Foro severiano</a:t>
            </a:r>
          </a:p>
        </p:txBody>
      </p:sp>
      <p:pic>
        <p:nvPicPr>
          <p:cNvPr id="35845" name="Picture 5" descr="Lepcis PiantaAt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1943100" cy="1614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LepcisForoSev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633913"/>
            <a:ext cx="3097213" cy="21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 descr="LepcisForoSev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"/>
          <a:stretch>
            <a:fillRect/>
          </a:stretch>
        </p:blipFill>
        <p:spPr bwMode="auto">
          <a:xfrm>
            <a:off x="34925" y="2420938"/>
            <a:ext cx="3168650" cy="21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LepcisForoSevPia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0350"/>
            <a:ext cx="5364162" cy="3170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 descr="LepcisForosev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86175"/>
            <a:ext cx="5815013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2195513" y="1700213"/>
            <a:ext cx="1655762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30140"/>
      </p:ext>
    </p:extLst>
  </p:cSld>
  <p:clrMapOvr>
    <a:masterClrMapping/>
  </p:clrMapOvr>
  <p:transition advTm="1019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092950" y="2852738"/>
            <a:ext cx="1798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/>
              <a:t>Foro severiano</a:t>
            </a:r>
          </a:p>
        </p:txBody>
      </p:sp>
      <p:pic>
        <p:nvPicPr>
          <p:cNvPr id="45064" name="Picture 8" descr="LepcisForo SevArc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43561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LepcisForoSev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44450"/>
            <a:ext cx="421322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LepcisForoSev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70112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LepcisForoSev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17488"/>
            <a:ext cx="296545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LepcisForoSev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17875"/>
            <a:ext cx="5003800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11842"/>
      </p:ext>
    </p:extLst>
  </p:cSld>
  <p:clrMapOvr>
    <a:masterClrMapping/>
  </p:clrMapOvr>
  <p:transition advTm="177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4522</TotalTime>
  <Words>40</Words>
  <Application>Microsoft Office PowerPoint</Application>
  <PresentationFormat>Presentazione su schermo (4:3)</PresentationFormat>
  <Paragraphs>14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271</cp:revision>
  <dcterms:created xsi:type="dcterms:W3CDTF">2003-04-12T20:51:41Z</dcterms:created>
  <dcterms:modified xsi:type="dcterms:W3CDTF">2020-04-20T15:45:14Z</dcterms:modified>
</cp:coreProperties>
</file>