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2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86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91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9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96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1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38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65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2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91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6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419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720" y="1071546"/>
            <a:ext cx="850112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1) Il bisogno di conoscere</a:t>
            </a:r>
          </a:p>
          <a:p>
            <a:r>
              <a:rPr lang="it-IT" sz="1400" dirty="0">
                <a:solidFill>
                  <a:prstClr val="black"/>
                </a:solidFill>
              </a:rPr>
              <a:t>Gli adulti devono sapere il motivo dell’apprendimento e il compito del facilitatore è quello di aiutarli a prendere coscienza del bisogno di conoscere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2) Il concetto di sé del discente</a:t>
            </a:r>
          </a:p>
          <a:p>
            <a:r>
              <a:rPr lang="it-IT" sz="1400" dirty="0">
                <a:solidFill>
                  <a:prstClr val="black"/>
                </a:solidFill>
              </a:rPr>
              <a:t>Come soggetto responsabile  delle proprie decisioni, della propria autonomia, che rifiuta l’imposizione non motivata da parte di un soggetto esterno 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3) Il ruolo dell’esperienza del discente</a:t>
            </a:r>
          </a:p>
          <a:p>
            <a:r>
              <a:rPr lang="it-IT" sz="1400" dirty="0">
                <a:solidFill>
                  <a:prstClr val="black"/>
                </a:solidFill>
              </a:rPr>
              <a:t>E il maggior ruolo della formazione sulle tecniche esperienziali, tecniche,di laboratorio e di </a:t>
            </a:r>
            <a:r>
              <a:rPr lang="it-IT" sz="1400" dirty="0" err="1">
                <a:solidFill>
                  <a:prstClr val="black"/>
                </a:solidFill>
              </a:rPr>
              <a:t>problem</a:t>
            </a:r>
            <a:r>
              <a:rPr lang="it-IT" sz="1400" dirty="0">
                <a:solidFill>
                  <a:prstClr val="black"/>
                </a:solidFill>
              </a:rPr>
              <a:t> </a:t>
            </a:r>
            <a:r>
              <a:rPr lang="it-IT" sz="1400" dirty="0" err="1">
                <a:solidFill>
                  <a:prstClr val="black"/>
                </a:solidFill>
              </a:rPr>
              <a:t>solving</a:t>
            </a:r>
            <a:r>
              <a:rPr lang="it-IT" sz="1400" dirty="0">
                <a:solidFill>
                  <a:prstClr val="black"/>
                </a:solidFill>
              </a:rPr>
              <a:t>; infine sul </a:t>
            </a:r>
            <a:r>
              <a:rPr lang="it-IT" sz="1400" i="1" dirty="0">
                <a:solidFill>
                  <a:prstClr val="black"/>
                </a:solidFill>
              </a:rPr>
              <a:t>chi sono e della propria identità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4) Disponibilità ad apprendere</a:t>
            </a:r>
          </a:p>
          <a:p>
            <a:r>
              <a:rPr lang="it-IT" sz="1400" dirty="0">
                <a:solidFill>
                  <a:prstClr val="black"/>
                </a:solidFill>
              </a:rPr>
              <a:t>Ciò di cui si ha veramente bisogno e in quel preciso momento, secondo i propri stadi evolutivi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5) Orientamento verso l’apprendimento</a:t>
            </a:r>
          </a:p>
          <a:p>
            <a:r>
              <a:rPr lang="it-IT" sz="1400" dirty="0">
                <a:solidFill>
                  <a:prstClr val="black"/>
                </a:solidFill>
              </a:rPr>
              <a:t>Cioè ad apprendere non per materie ma per singoli argomenti di interesse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6) Motivazione</a:t>
            </a:r>
          </a:p>
          <a:p>
            <a:r>
              <a:rPr lang="it-IT" sz="1400" dirty="0">
                <a:solidFill>
                  <a:prstClr val="black"/>
                </a:solidFill>
              </a:rPr>
              <a:t>Che sono quelle interne: l’autostima e l’autorealizzazione, il piacere intellettuale e della scoperta in se</a:t>
            </a:r>
          </a:p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428860" y="428604"/>
            <a:ext cx="442915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rgbClr val="04617B"/>
                </a:solidFill>
                <a:latin typeface="Calibri"/>
              </a:rPr>
              <a:t>Formazione permanente</a:t>
            </a:r>
          </a:p>
        </p:txBody>
      </p:sp>
    </p:spTree>
    <p:extLst>
      <p:ext uri="{BB962C8B-B14F-4D97-AF65-F5344CB8AC3E}">
        <p14:creationId xmlns:p14="http://schemas.microsoft.com/office/powerpoint/2010/main" val="1191933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Presentazione su schermo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Staffetta</dc:creator>
  <cp:lastModifiedBy>Staffetta</cp:lastModifiedBy>
  <cp:revision>1</cp:revision>
  <dcterms:created xsi:type="dcterms:W3CDTF">2020-04-15T13:31:36Z</dcterms:created>
  <dcterms:modified xsi:type="dcterms:W3CDTF">2020-04-15T13:32:02Z</dcterms:modified>
</cp:coreProperties>
</file>