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386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85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463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295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1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2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198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591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46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885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701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41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6522" y="528639"/>
            <a:ext cx="8867328" cy="1143000"/>
          </a:xfrm>
        </p:spPr>
        <p:txBody>
          <a:bodyPr>
            <a:normAutofit/>
          </a:bodyPr>
          <a:lstStyle/>
          <a:p>
            <a:r>
              <a:rPr lang="it-IT" sz="3600" dirty="0"/>
              <a:t>Il modello del ciclo di vita della città</a:t>
            </a:r>
          </a:p>
        </p:txBody>
      </p:sp>
      <p:grpSp>
        <p:nvGrpSpPr>
          <p:cNvPr id="4" name="Gruppo 5"/>
          <p:cNvGrpSpPr>
            <a:grpSpLocks/>
          </p:cNvGrpSpPr>
          <p:nvPr/>
        </p:nvGrpSpPr>
        <p:grpSpPr bwMode="auto">
          <a:xfrm>
            <a:off x="1303195" y="2410691"/>
            <a:ext cx="6399932" cy="3800043"/>
            <a:chOff x="2000232" y="2428868"/>
            <a:chExt cx="5110175" cy="3471627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0232" y="2428868"/>
              <a:ext cx="5110175" cy="3471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ttangolo 5"/>
            <p:cNvSpPr/>
            <p:nvPr/>
          </p:nvSpPr>
          <p:spPr>
            <a:xfrm>
              <a:off x="2928922" y="5429039"/>
              <a:ext cx="98425" cy="14286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pic>
        <p:nvPicPr>
          <p:cNvPr id="7" name="SlideURB6_c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76189" y="56946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7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2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8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6" baseType="lpstr">
      <vt:lpstr>Calibri</vt:lpstr>
      <vt:lpstr>Constantia</vt:lpstr>
      <vt:lpstr>Monotype Sorts</vt:lpstr>
      <vt:lpstr>Wingdings 2</vt:lpstr>
      <vt:lpstr>Equinozio</vt:lpstr>
      <vt:lpstr>Il modello del ciclo di vita della città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10</cp:revision>
  <dcterms:created xsi:type="dcterms:W3CDTF">2020-03-31T13:43:48Z</dcterms:created>
  <dcterms:modified xsi:type="dcterms:W3CDTF">2020-04-21T14:14:34Z</dcterms:modified>
  <cp:contentStatus/>
</cp:coreProperties>
</file>