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asellaDiTesto 3"/>
          <p:cNvSpPr txBox="1">
            <a:spLocks noChangeArrowheads="1"/>
          </p:cNvSpPr>
          <p:nvPr/>
        </p:nvSpPr>
        <p:spPr bwMode="auto">
          <a:xfrm>
            <a:off x="579976" y="1019989"/>
            <a:ext cx="2720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>
                <a:solidFill>
                  <a:schemeClr val="tx2"/>
                </a:solidFill>
              </a:rPr>
              <a:t>Le funzioni urbane</a:t>
            </a:r>
          </a:p>
        </p:txBody>
      </p:sp>
      <p:sp>
        <p:nvSpPr>
          <p:cNvPr id="21506" name="CasellaDiTesto 4"/>
          <p:cNvSpPr txBox="1">
            <a:spLocks noChangeArrowheads="1"/>
          </p:cNvSpPr>
          <p:nvPr/>
        </p:nvSpPr>
        <p:spPr bwMode="auto">
          <a:xfrm>
            <a:off x="715332" y="1809512"/>
            <a:ext cx="1903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Funzioni urbane:</a:t>
            </a:r>
          </a:p>
        </p:txBody>
      </p:sp>
      <p:sp>
        <p:nvSpPr>
          <p:cNvPr id="21507" name="Rettangolo 5"/>
          <p:cNvSpPr>
            <a:spLocks noChangeArrowheads="1"/>
          </p:cNvSpPr>
          <p:nvPr/>
        </p:nvSpPr>
        <p:spPr bwMode="auto">
          <a:xfrm>
            <a:off x="2637232" y="1805773"/>
            <a:ext cx="927767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dirty="0"/>
              <a:t>Attività che la città mette in atto al servizio del centro urbano o di altri centri urbani che hanno un rapporto funzionale con tale centro. </a:t>
            </a:r>
            <a:r>
              <a:rPr lang="it-IT" altLang="it-IT" sz="1600" dirty="0"/>
              <a:t>Si distinguono </a:t>
            </a:r>
            <a:r>
              <a:rPr lang="it-IT" altLang="it-IT" sz="1600" dirty="0" smtClean="0"/>
              <a:t>in:</a:t>
            </a:r>
            <a:endParaRPr lang="it-IT" altLang="it-IT" sz="1600" dirty="0"/>
          </a:p>
          <a:p>
            <a:endParaRPr lang="it-IT" alt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1600" i="1" dirty="0"/>
              <a:t>City </a:t>
            </a:r>
            <a:r>
              <a:rPr lang="it-IT" altLang="it-IT" sz="1600" i="1" dirty="0" err="1"/>
              <a:t>forming</a:t>
            </a:r>
            <a:r>
              <a:rPr lang="it-IT" altLang="it-IT" sz="1600" i="1" dirty="0"/>
              <a:t> </a:t>
            </a:r>
            <a:r>
              <a:rPr lang="it-IT" altLang="it-IT" sz="1600" dirty="0"/>
              <a:t>(di base o esportatrici o superiori)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1600" i="1" dirty="0"/>
              <a:t>City </a:t>
            </a:r>
            <a:r>
              <a:rPr lang="it-IT" altLang="it-IT" sz="1600" i="1" dirty="0" err="1"/>
              <a:t>serving</a:t>
            </a:r>
            <a:r>
              <a:rPr lang="it-IT" altLang="it-IT" sz="1600" i="1" dirty="0"/>
              <a:t> </a:t>
            </a:r>
            <a:r>
              <a:rPr lang="it-IT" altLang="it-IT" sz="1600" dirty="0"/>
              <a:t>(non di base o locali o banali)</a:t>
            </a:r>
          </a:p>
        </p:txBody>
      </p:sp>
      <p:sp>
        <p:nvSpPr>
          <p:cNvPr id="21509" name="CasellaDiTesto 7"/>
          <p:cNvSpPr txBox="1">
            <a:spLocks noChangeArrowheads="1"/>
          </p:cNvSpPr>
          <p:nvPr/>
        </p:nvSpPr>
        <p:spPr bwMode="auto">
          <a:xfrm>
            <a:off x="715332" y="3493118"/>
            <a:ext cx="44807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Si parla poi di specializzazione funzionale</a:t>
            </a:r>
          </a:p>
        </p:txBody>
      </p:sp>
      <p:sp>
        <p:nvSpPr>
          <p:cNvPr id="21511" name="Rettangolo 9"/>
          <p:cNvSpPr>
            <a:spLocks noChangeArrowheads="1"/>
          </p:cNvSpPr>
          <p:nvPr/>
        </p:nvSpPr>
        <p:spPr bwMode="auto">
          <a:xfrm>
            <a:off x="5196046" y="3502718"/>
            <a:ext cx="4572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dirty="0"/>
              <a:t>quando vi è una funzione urbana prevalente, per cui la città si distingue ed è nota e che può essere all’origine della sua formazione o del suo processo di sviluppo</a:t>
            </a:r>
          </a:p>
        </p:txBody>
      </p:sp>
      <p:sp>
        <p:nvSpPr>
          <p:cNvPr id="21512" name="Rettangolo 10"/>
          <p:cNvSpPr>
            <a:spLocks noChangeArrowheads="1"/>
          </p:cNvSpPr>
          <p:nvPr/>
        </p:nvSpPr>
        <p:spPr bwMode="auto">
          <a:xfrm>
            <a:off x="2297941" y="4925477"/>
            <a:ext cx="3190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i="1" dirty="0"/>
              <a:t>Indice del surplus di occupazione</a:t>
            </a:r>
          </a:p>
        </p:txBody>
      </p:sp>
      <p:pic>
        <p:nvPicPr>
          <p:cNvPr id="215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56" y="4784984"/>
            <a:ext cx="14573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Rettangolo 12"/>
          <p:cNvSpPr>
            <a:spLocks noChangeArrowheads="1"/>
          </p:cNvSpPr>
          <p:nvPr/>
        </p:nvSpPr>
        <p:spPr bwMode="auto">
          <a:xfrm>
            <a:off x="302029" y="5829745"/>
            <a:ext cx="82829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400" i="1" dirty="0"/>
              <a:t>ei è l’occupazione regionale nel settore considerato; </a:t>
            </a:r>
          </a:p>
          <a:p>
            <a:r>
              <a:rPr lang="it-IT" altLang="it-IT" sz="1400" i="1" dirty="0"/>
              <a:t>et è l’occupazione regionale </a:t>
            </a:r>
            <a:r>
              <a:rPr lang="it-IT" altLang="it-IT" sz="1400" dirty="0"/>
              <a:t>in tutte le attività economiche; </a:t>
            </a:r>
          </a:p>
          <a:p>
            <a:r>
              <a:rPr lang="it-IT" altLang="it-IT" sz="1400" i="1" dirty="0"/>
              <a:t>Ei è l’occupazione nazionale nel settore considerato;</a:t>
            </a:r>
          </a:p>
          <a:p>
            <a:r>
              <a:rPr lang="it-IT" altLang="it-IT" sz="1400" i="1" dirty="0"/>
              <a:t>Et è l’occupazione totale nazionale in tutte le attività economiche.</a:t>
            </a:r>
            <a:endParaRPr lang="it-IT" altLang="it-IT" sz="1400" dirty="0"/>
          </a:p>
        </p:txBody>
      </p:sp>
      <p:pic>
        <p:nvPicPr>
          <p:cNvPr id="2" name="SlideURB7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4284" y="5829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136</Words>
  <Application>Microsoft Office PowerPoint</Application>
  <PresentationFormat>Widescreen</PresentationFormat>
  <Paragraphs>13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10</cp:revision>
  <dcterms:created xsi:type="dcterms:W3CDTF">2020-03-31T13:43:48Z</dcterms:created>
  <dcterms:modified xsi:type="dcterms:W3CDTF">2020-04-21T14:38:47Z</dcterms:modified>
  <cp:contentStatus/>
</cp:coreProperties>
</file>