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46A19-579D-4622-BEF5-9FE12C2ABF5C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EFEC4-6B73-4F5C-B0BC-BD97523A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64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46051A6-EA3B-43FD-8C94-EFCC1818F0A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8386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8AB8A-C271-44A8-8CA8-6BD34B8A50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985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10DDC-F3F2-4B38-B88B-6909D29B37E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463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21136-A0F7-4F23-A4D5-464A5FEE8B3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295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E7CF0A3-86BE-4A8D-8F94-293D1E64303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4019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CDFAE-014C-41FF-88EE-1DE41D325C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20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22DE6-B3D2-4370-8367-505F03947B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198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840C1-B4EC-41BC-BF83-9F54B4951E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591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61F8F-9C73-4E4C-A474-B37D8894F9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466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84AB4-A86C-476B-BC12-B868EB5C5C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885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6CF67FCB-4106-45F5-A560-D7E2BE0B718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70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sz="1200">
                <a:solidFill>
                  <a:srgbClr val="045C75"/>
                </a:solidFill>
              </a:defRPr>
            </a:lvl1pPr>
          </a:lstStyle>
          <a:p>
            <a:fld id="{EAD5F716-1846-4263-AD23-8A2EB42E3F8B}" type="slidenum">
              <a:rPr lang="it-IT" altLang="it-IT"/>
              <a:pPr/>
              <a:t>‹N›</a:t>
            </a:fld>
            <a:endParaRPr lang="it-IT" altLang="it-IT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3414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Line 2"/>
          <p:cNvSpPr>
            <a:spLocks noChangeShapeType="1"/>
          </p:cNvSpPr>
          <p:nvPr/>
        </p:nvSpPr>
        <p:spPr bwMode="auto">
          <a:xfrm flipV="1">
            <a:off x="6123075" y="1863081"/>
            <a:ext cx="0" cy="3671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78" name="Line 3"/>
          <p:cNvSpPr>
            <a:spLocks noChangeShapeType="1"/>
          </p:cNvSpPr>
          <p:nvPr/>
        </p:nvSpPr>
        <p:spPr bwMode="auto">
          <a:xfrm>
            <a:off x="6618143" y="5550372"/>
            <a:ext cx="3240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 flipH="1">
            <a:off x="2852053" y="5534969"/>
            <a:ext cx="3313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0" name="Oval 6"/>
          <p:cNvSpPr>
            <a:spLocks noChangeArrowheads="1"/>
          </p:cNvSpPr>
          <p:nvPr/>
        </p:nvSpPr>
        <p:spPr bwMode="auto">
          <a:xfrm>
            <a:off x="3602920" y="4922988"/>
            <a:ext cx="5040313" cy="12239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it-IT"/>
          </a:p>
        </p:txBody>
      </p:sp>
      <p:sp>
        <p:nvSpPr>
          <p:cNvPr id="24582" name="Freeform 9"/>
          <p:cNvSpPr>
            <a:spLocks/>
          </p:cNvSpPr>
          <p:nvPr/>
        </p:nvSpPr>
        <p:spPr bwMode="auto">
          <a:xfrm>
            <a:off x="6136693" y="2124441"/>
            <a:ext cx="2519363" cy="3455988"/>
          </a:xfrm>
          <a:custGeom>
            <a:avLst/>
            <a:gdLst>
              <a:gd name="T0" fmla="*/ 0 w 1587"/>
              <a:gd name="T1" fmla="*/ 0 h 2177"/>
              <a:gd name="T2" fmla="*/ 181 w 1587"/>
              <a:gd name="T3" fmla="*/ 545 h 2177"/>
              <a:gd name="T4" fmla="*/ 726 w 1587"/>
              <a:gd name="T5" fmla="*/ 1406 h 2177"/>
              <a:gd name="T6" fmla="*/ 1587 w 1587"/>
              <a:gd name="T7" fmla="*/ 2177 h 2177"/>
              <a:gd name="T8" fmla="*/ 0 60000 65536"/>
              <a:gd name="T9" fmla="*/ 0 60000 65536"/>
              <a:gd name="T10" fmla="*/ 0 60000 65536"/>
              <a:gd name="T11" fmla="*/ 0 60000 65536"/>
              <a:gd name="T12" fmla="*/ 0 w 1587"/>
              <a:gd name="T13" fmla="*/ 0 h 2177"/>
              <a:gd name="T14" fmla="*/ 1587 w 1587"/>
              <a:gd name="T15" fmla="*/ 2177 h 21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7" h="2177">
                <a:moveTo>
                  <a:pt x="0" y="0"/>
                </a:moveTo>
                <a:cubicBezTo>
                  <a:pt x="30" y="155"/>
                  <a:pt x="60" y="311"/>
                  <a:pt x="181" y="545"/>
                </a:cubicBezTo>
                <a:cubicBezTo>
                  <a:pt x="302" y="779"/>
                  <a:pt x="492" y="1134"/>
                  <a:pt x="726" y="1406"/>
                </a:cubicBezTo>
                <a:cubicBezTo>
                  <a:pt x="960" y="1678"/>
                  <a:pt x="1273" y="1927"/>
                  <a:pt x="1587" y="217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3" name="Freeform 10"/>
          <p:cNvSpPr>
            <a:spLocks/>
          </p:cNvSpPr>
          <p:nvPr/>
        </p:nvSpPr>
        <p:spPr bwMode="auto">
          <a:xfrm flipH="1">
            <a:off x="3588508" y="2140263"/>
            <a:ext cx="2520950" cy="3455988"/>
          </a:xfrm>
          <a:custGeom>
            <a:avLst/>
            <a:gdLst>
              <a:gd name="T0" fmla="*/ 0 w 1587"/>
              <a:gd name="T1" fmla="*/ 0 h 2177"/>
              <a:gd name="T2" fmla="*/ 181 w 1587"/>
              <a:gd name="T3" fmla="*/ 545 h 2177"/>
              <a:gd name="T4" fmla="*/ 726 w 1587"/>
              <a:gd name="T5" fmla="*/ 1406 h 2177"/>
              <a:gd name="T6" fmla="*/ 1587 w 1587"/>
              <a:gd name="T7" fmla="*/ 2177 h 2177"/>
              <a:gd name="T8" fmla="*/ 0 60000 65536"/>
              <a:gd name="T9" fmla="*/ 0 60000 65536"/>
              <a:gd name="T10" fmla="*/ 0 60000 65536"/>
              <a:gd name="T11" fmla="*/ 0 60000 65536"/>
              <a:gd name="T12" fmla="*/ 0 w 1587"/>
              <a:gd name="T13" fmla="*/ 0 h 2177"/>
              <a:gd name="T14" fmla="*/ 1587 w 1587"/>
              <a:gd name="T15" fmla="*/ 2177 h 21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7" h="2177">
                <a:moveTo>
                  <a:pt x="0" y="0"/>
                </a:moveTo>
                <a:cubicBezTo>
                  <a:pt x="30" y="155"/>
                  <a:pt x="60" y="311"/>
                  <a:pt x="181" y="545"/>
                </a:cubicBezTo>
                <a:cubicBezTo>
                  <a:pt x="302" y="779"/>
                  <a:pt x="492" y="1134"/>
                  <a:pt x="726" y="1406"/>
                </a:cubicBezTo>
                <a:cubicBezTo>
                  <a:pt x="960" y="1678"/>
                  <a:pt x="1273" y="1927"/>
                  <a:pt x="1587" y="217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4" name="Freeform 11"/>
          <p:cNvSpPr>
            <a:spLocks/>
          </p:cNvSpPr>
          <p:nvPr/>
        </p:nvSpPr>
        <p:spPr bwMode="auto">
          <a:xfrm>
            <a:off x="6093248" y="2094384"/>
            <a:ext cx="1820862" cy="3455988"/>
          </a:xfrm>
          <a:custGeom>
            <a:avLst/>
            <a:gdLst>
              <a:gd name="T0" fmla="*/ 1147 w 1147"/>
              <a:gd name="T1" fmla="*/ 2177 h 2177"/>
              <a:gd name="T2" fmla="*/ 1147 w 1147"/>
              <a:gd name="T3" fmla="*/ 1815 h 2177"/>
              <a:gd name="T4" fmla="*/ 920 w 1147"/>
              <a:gd name="T5" fmla="*/ 1588 h 2177"/>
              <a:gd name="T6" fmla="*/ 875 w 1147"/>
              <a:gd name="T7" fmla="*/ 1542 h 2177"/>
              <a:gd name="T8" fmla="*/ 651 w 1147"/>
              <a:gd name="T9" fmla="*/ 1308 h 2177"/>
              <a:gd name="T10" fmla="*/ 495 w 1147"/>
              <a:gd name="T11" fmla="*/ 1085 h 2177"/>
              <a:gd name="T12" fmla="*/ 240 w 1147"/>
              <a:gd name="T13" fmla="*/ 635 h 2177"/>
              <a:gd name="T14" fmla="*/ 129 w 1147"/>
              <a:gd name="T15" fmla="*/ 394 h 2177"/>
              <a:gd name="T16" fmla="*/ 0 w 1147"/>
              <a:gd name="T17" fmla="*/ 21 h 2177"/>
              <a:gd name="T18" fmla="*/ 13 w 1147"/>
              <a:gd name="T19" fmla="*/ 0 h 2177"/>
              <a:gd name="T20" fmla="*/ 13 w 1147"/>
              <a:gd name="T21" fmla="*/ 2177 h 2177"/>
              <a:gd name="T22" fmla="*/ 1147 w 1147"/>
              <a:gd name="T23" fmla="*/ 2177 h 217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47"/>
              <a:gd name="T37" fmla="*/ 0 h 2177"/>
              <a:gd name="T38" fmla="*/ 1147 w 1147"/>
              <a:gd name="T39" fmla="*/ 2177 h 217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47" h="2177">
                <a:moveTo>
                  <a:pt x="1147" y="2177"/>
                </a:moveTo>
                <a:lnTo>
                  <a:pt x="1147" y="1815"/>
                </a:lnTo>
                <a:lnTo>
                  <a:pt x="920" y="1588"/>
                </a:lnTo>
                <a:lnTo>
                  <a:pt x="875" y="1542"/>
                </a:lnTo>
                <a:lnTo>
                  <a:pt x="651" y="1308"/>
                </a:lnTo>
                <a:lnTo>
                  <a:pt x="495" y="1085"/>
                </a:lnTo>
                <a:lnTo>
                  <a:pt x="240" y="635"/>
                </a:lnTo>
                <a:lnTo>
                  <a:pt x="129" y="394"/>
                </a:lnTo>
                <a:lnTo>
                  <a:pt x="0" y="21"/>
                </a:lnTo>
                <a:lnTo>
                  <a:pt x="13" y="0"/>
                </a:lnTo>
                <a:lnTo>
                  <a:pt x="13" y="2177"/>
                </a:lnTo>
                <a:lnTo>
                  <a:pt x="1147" y="2177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6360502" y="5558996"/>
            <a:ext cx="7000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1200" b="1" dirty="0"/>
              <a:t>portata</a:t>
            </a:r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9108931" y="5785581"/>
            <a:ext cx="749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1200" dirty="0"/>
              <a:t>distanza</a:t>
            </a:r>
          </a:p>
        </p:txBody>
      </p:sp>
      <p:sp>
        <p:nvSpPr>
          <p:cNvPr id="24588" name="Text Box 16"/>
          <p:cNvSpPr txBox="1">
            <a:spLocks noChangeArrowheads="1"/>
          </p:cNvSpPr>
          <p:nvPr/>
        </p:nvSpPr>
        <p:spPr bwMode="auto">
          <a:xfrm rot="-5400000">
            <a:off x="7154771" y="2978407"/>
            <a:ext cx="815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1200" dirty="0"/>
              <a:t>domanda</a:t>
            </a:r>
          </a:p>
        </p:txBody>
      </p:sp>
      <p:sp>
        <p:nvSpPr>
          <p:cNvPr id="24590" name="Rettangolo 14"/>
          <p:cNvSpPr>
            <a:spLocks noChangeArrowheads="1"/>
          </p:cNvSpPr>
          <p:nvPr/>
        </p:nvSpPr>
        <p:spPr bwMode="auto">
          <a:xfrm>
            <a:off x="626924" y="978961"/>
            <a:ext cx="4450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400" dirty="0">
                <a:solidFill>
                  <a:schemeClr val="tx2"/>
                </a:solidFill>
              </a:rPr>
              <a:t>Il </a:t>
            </a:r>
            <a:r>
              <a:rPr lang="it-IT" altLang="it-IT" sz="2400" dirty="0">
                <a:solidFill>
                  <a:schemeClr val="tx2"/>
                </a:solidFill>
              </a:rPr>
              <a:t>cono della domanda di-</a:t>
            </a:r>
            <a:r>
              <a:rPr lang="it-IT" altLang="it-IT" sz="2400" dirty="0" err="1">
                <a:solidFill>
                  <a:schemeClr val="tx2"/>
                </a:solidFill>
              </a:rPr>
              <a:t>Lösch</a:t>
            </a:r>
            <a:endParaRPr lang="it-IT" altLang="it-IT" sz="2400" dirty="0">
              <a:solidFill>
                <a:schemeClr val="tx2"/>
              </a:solidFill>
            </a:endParaRPr>
          </a:p>
        </p:txBody>
      </p:sp>
      <p:pic>
        <p:nvPicPr>
          <p:cNvPr id="2" name="SlideChr2_c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97322" y="59228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</Words>
  <Application>Microsoft Office PowerPoint</Application>
  <PresentationFormat>Widescreen</PresentationFormat>
  <Paragraphs>4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Constantia</vt:lpstr>
      <vt:lpstr>Monotype Sorts</vt:lpstr>
      <vt:lpstr>Wingdings 2</vt:lpstr>
      <vt:lpstr>Equinozio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Hewlett-Packard Company</dc:creator>
  <cp:lastModifiedBy>Hewlett-Packard Company</cp:lastModifiedBy>
  <cp:revision>10</cp:revision>
  <dcterms:created xsi:type="dcterms:W3CDTF">2020-03-31T13:43:48Z</dcterms:created>
  <dcterms:modified xsi:type="dcterms:W3CDTF">2020-04-22T10:29:35Z</dcterms:modified>
  <cp:contentStatus/>
</cp:coreProperties>
</file>