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46A19-579D-4622-BEF5-9FE12C2ABF5C}" type="datetimeFigureOut">
              <a:rPr lang="it-IT" smtClean="0"/>
              <a:t>22/04/2020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1EFEC4-6B73-4F5C-B0BC-BD97523ACE1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9645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346051A6-EA3B-43FD-8C94-EFCC1818F0AE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83865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8AB8A-C271-44A8-8CA8-6BD34B8A500D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985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10DDC-F3F2-4B38-B88B-6909D29B37E6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34630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21136-A0F7-4F23-A4D5-464A5FEE8B3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295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fld id="{8E7CF0A3-86BE-4A8D-8F94-293D1E64303F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140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1CDFAE-014C-41FF-88EE-1DE41D325C2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4203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922DE6-B3D2-4370-8367-505F03947B51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3198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840C1-B4EC-41BC-BF83-9F54B4951EE3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359192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61F8F-9C73-4E4C-A474-B37D8894F90A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4668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D84AB4-A86C-476B-BC12-B868EB5C5C88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1885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4220633" y="1108075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10672234" y="5359401"/>
            <a:ext cx="207433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>
            <a:lvl1pPr>
              <a:defRPr/>
            </a:lvl1pPr>
          </a:lstStyle>
          <a:p>
            <a:fld id="{6CF67FCB-4106-45F5-A560-D7E2BE0B7182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87010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938"/>
            <a:ext cx="1221740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938"/>
            <a:ext cx="63500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/>
            </a:pPr>
            <a:endParaRPr lang="en-US" sz="1800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609600" y="704850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  <a:endParaRPr lang="en-US" altLang="it-IT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609600" y="1935164"/>
            <a:ext cx="109728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  <a:endParaRPr lang="en-US" altLang="it-IT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20000"/>
              </a:spcBef>
              <a:buClr>
                <a:schemeClr val="bg2"/>
              </a:buClr>
              <a:buFont typeface="Monotype Sorts" pitchFamily="2" charset="2"/>
              <a:buChar char="è"/>
              <a:defRPr sz="1200">
                <a:solidFill>
                  <a:srgbClr val="045C75"/>
                </a:solidFill>
              </a:defRPr>
            </a:lvl1pPr>
          </a:lstStyle>
          <a:p>
            <a:fld id="{EAD5F716-1846-4263-AD23-8A2EB42E3F8B}" type="slidenum">
              <a:rPr lang="it-IT" altLang="it-IT"/>
              <a:pPr/>
              <a:t>‹N›</a:t>
            </a:fld>
            <a:endParaRPr lang="it-IT" altLang="it-IT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25399" y="203200"/>
            <a:ext cx="12240684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spcBef>
                  <a:spcPct val="20000"/>
                </a:spcBef>
                <a:buClr>
                  <a:schemeClr val="bg2"/>
                </a:buClr>
                <a:buFont typeface="Monotype Sorts" pitchFamily="2" charset="2"/>
                <a:buChar char="è"/>
                <a:defRPr/>
              </a:pPr>
              <a:endParaRPr 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134143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Gruppo 31"/>
          <p:cNvGrpSpPr>
            <a:grpSpLocks/>
          </p:cNvGrpSpPr>
          <p:nvPr/>
        </p:nvGrpSpPr>
        <p:grpSpPr bwMode="auto">
          <a:xfrm>
            <a:off x="2118015" y="1091480"/>
            <a:ext cx="7561263" cy="5400675"/>
            <a:chOff x="971550" y="260350"/>
            <a:chExt cx="7561263" cy="5400675"/>
          </a:xfrm>
        </p:grpSpPr>
        <p:sp>
          <p:nvSpPr>
            <p:cNvPr id="25604" name="Line 2"/>
            <p:cNvSpPr>
              <a:spLocks noChangeShapeType="1"/>
            </p:cNvSpPr>
            <p:nvPr/>
          </p:nvSpPr>
          <p:spPr bwMode="auto">
            <a:xfrm>
              <a:off x="971550" y="2347913"/>
              <a:ext cx="741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05" name="Line 3"/>
            <p:cNvSpPr>
              <a:spLocks noChangeShapeType="1"/>
            </p:cNvSpPr>
            <p:nvPr/>
          </p:nvSpPr>
          <p:spPr bwMode="auto">
            <a:xfrm>
              <a:off x="2195513" y="260350"/>
              <a:ext cx="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06" name="Line 4"/>
            <p:cNvSpPr>
              <a:spLocks noChangeShapeType="1"/>
            </p:cNvSpPr>
            <p:nvPr/>
          </p:nvSpPr>
          <p:spPr bwMode="auto">
            <a:xfrm flipH="1">
              <a:off x="1331913" y="260350"/>
              <a:ext cx="86360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07" name="Line 5"/>
            <p:cNvSpPr>
              <a:spLocks noChangeShapeType="1"/>
            </p:cNvSpPr>
            <p:nvPr/>
          </p:nvSpPr>
          <p:spPr bwMode="auto">
            <a:xfrm>
              <a:off x="2195513" y="260350"/>
              <a:ext cx="792162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08" name="Line 6"/>
            <p:cNvSpPr>
              <a:spLocks noChangeShapeType="1"/>
            </p:cNvSpPr>
            <p:nvPr/>
          </p:nvSpPr>
          <p:spPr bwMode="auto">
            <a:xfrm>
              <a:off x="3852863" y="260350"/>
              <a:ext cx="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09" name="Line 7"/>
            <p:cNvSpPr>
              <a:spLocks noChangeShapeType="1"/>
            </p:cNvSpPr>
            <p:nvPr/>
          </p:nvSpPr>
          <p:spPr bwMode="auto">
            <a:xfrm flipH="1">
              <a:off x="2989263" y="260350"/>
              <a:ext cx="86360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0" name="Line 8"/>
            <p:cNvSpPr>
              <a:spLocks noChangeShapeType="1"/>
            </p:cNvSpPr>
            <p:nvPr/>
          </p:nvSpPr>
          <p:spPr bwMode="auto">
            <a:xfrm>
              <a:off x="3852863" y="260350"/>
              <a:ext cx="792162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1" name="Line 9"/>
            <p:cNvSpPr>
              <a:spLocks noChangeShapeType="1"/>
            </p:cNvSpPr>
            <p:nvPr/>
          </p:nvSpPr>
          <p:spPr bwMode="auto">
            <a:xfrm>
              <a:off x="5508625" y="260350"/>
              <a:ext cx="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2" name="Line 10"/>
            <p:cNvSpPr>
              <a:spLocks noChangeShapeType="1"/>
            </p:cNvSpPr>
            <p:nvPr/>
          </p:nvSpPr>
          <p:spPr bwMode="auto">
            <a:xfrm flipH="1">
              <a:off x="4645025" y="260350"/>
              <a:ext cx="86360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>
              <a:off x="5508625" y="260350"/>
              <a:ext cx="792163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>
              <a:off x="7164388" y="260350"/>
              <a:ext cx="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5" name="Line 13"/>
            <p:cNvSpPr>
              <a:spLocks noChangeShapeType="1"/>
            </p:cNvSpPr>
            <p:nvPr/>
          </p:nvSpPr>
          <p:spPr bwMode="auto">
            <a:xfrm flipH="1">
              <a:off x="6300788" y="260350"/>
              <a:ext cx="86360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>
              <a:off x="7164388" y="260350"/>
              <a:ext cx="792162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7" name="Line 15"/>
            <p:cNvSpPr>
              <a:spLocks noChangeShapeType="1"/>
            </p:cNvSpPr>
            <p:nvPr/>
          </p:nvSpPr>
          <p:spPr bwMode="auto">
            <a:xfrm>
              <a:off x="1116013" y="5084763"/>
              <a:ext cx="7416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8" name="Line 16"/>
            <p:cNvSpPr>
              <a:spLocks noChangeShapeType="1"/>
            </p:cNvSpPr>
            <p:nvPr/>
          </p:nvSpPr>
          <p:spPr bwMode="auto">
            <a:xfrm>
              <a:off x="2555875" y="2997200"/>
              <a:ext cx="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19" name="Line 17"/>
            <p:cNvSpPr>
              <a:spLocks noChangeShapeType="1"/>
            </p:cNvSpPr>
            <p:nvPr/>
          </p:nvSpPr>
          <p:spPr bwMode="auto">
            <a:xfrm flipH="1">
              <a:off x="1692275" y="2997200"/>
              <a:ext cx="86360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0" name="Line 18"/>
            <p:cNvSpPr>
              <a:spLocks noChangeShapeType="1"/>
            </p:cNvSpPr>
            <p:nvPr/>
          </p:nvSpPr>
          <p:spPr bwMode="auto">
            <a:xfrm>
              <a:off x="2555875" y="2997200"/>
              <a:ext cx="792163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1" name="Line 19"/>
            <p:cNvSpPr>
              <a:spLocks noChangeShapeType="1"/>
            </p:cNvSpPr>
            <p:nvPr/>
          </p:nvSpPr>
          <p:spPr bwMode="auto">
            <a:xfrm>
              <a:off x="3997325" y="2997200"/>
              <a:ext cx="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2" name="Line 20"/>
            <p:cNvSpPr>
              <a:spLocks noChangeShapeType="1"/>
            </p:cNvSpPr>
            <p:nvPr/>
          </p:nvSpPr>
          <p:spPr bwMode="auto">
            <a:xfrm flipH="1">
              <a:off x="3133725" y="2997200"/>
              <a:ext cx="86360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3" name="Line 21"/>
            <p:cNvSpPr>
              <a:spLocks noChangeShapeType="1"/>
            </p:cNvSpPr>
            <p:nvPr/>
          </p:nvSpPr>
          <p:spPr bwMode="auto">
            <a:xfrm>
              <a:off x="3997325" y="2997200"/>
              <a:ext cx="792163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4" name="Line 22"/>
            <p:cNvSpPr>
              <a:spLocks noChangeShapeType="1"/>
            </p:cNvSpPr>
            <p:nvPr/>
          </p:nvSpPr>
          <p:spPr bwMode="auto">
            <a:xfrm>
              <a:off x="5437188" y="2997200"/>
              <a:ext cx="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5" name="Line 23"/>
            <p:cNvSpPr>
              <a:spLocks noChangeShapeType="1"/>
            </p:cNvSpPr>
            <p:nvPr/>
          </p:nvSpPr>
          <p:spPr bwMode="auto">
            <a:xfrm flipH="1">
              <a:off x="4573588" y="2997200"/>
              <a:ext cx="86360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6" name="Line 24"/>
            <p:cNvSpPr>
              <a:spLocks noChangeShapeType="1"/>
            </p:cNvSpPr>
            <p:nvPr/>
          </p:nvSpPr>
          <p:spPr bwMode="auto">
            <a:xfrm>
              <a:off x="5437188" y="2997200"/>
              <a:ext cx="792162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7" name="Line 25"/>
            <p:cNvSpPr>
              <a:spLocks noChangeShapeType="1"/>
            </p:cNvSpPr>
            <p:nvPr/>
          </p:nvSpPr>
          <p:spPr bwMode="auto">
            <a:xfrm>
              <a:off x="6877050" y="2997200"/>
              <a:ext cx="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8" name="Line 26"/>
            <p:cNvSpPr>
              <a:spLocks noChangeShapeType="1"/>
            </p:cNvSpPr>
            <p:nvPr/>
          </p:nvSpPr>
          <p:spPr bwMode="auto">
            <a:xfrm flipH="1">
              <a:off x="6013450" y="2997200"/>
              <a:ext cx="863600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29" name="Line 27"/>
            <p:cNvSpPr>
              <a:spLocks noChangeShapeType="1"/>
            </p:cNvSpPr>
            <p:nvPr/>
          </p:nvSpPr>
          <p:spPr bwMode="auto">
            <a:xfrm>
              <a:off x="6877050" y="2997200"/>
              <a:ext cx="792163" cy="20875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25630" name="Text Box 28"/>
            <p:cNvSpPr txBox="1">
              <a:spLocks noChangeArrowheads="1"/>
            </p:cNvSpPr>
            <p:nvPr/>
          </p:nvSpPr>
          <p:spPr bwMode="auto">
            <a:xfrm>
              <a:off x="4479925" y="2441575"/>
              <a:ext cx="3111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a</a:t>
              </a:r>
            </a:p>
          </p:txBody>
        </p:sp>
        <p:sp>
          <p:nvSpPr>
            <p:cNvPr id="25631" name="Text Box 29"/>
            <p:cNvSpPr txBox="1">
              <a:spLocks noChangeArrowheads="1"/>
            </p:cNvSpPr>
            <p:nvPr/>
          </p:nvSpPr>
          <p:spPr bwMode="auto">
            <a:xfrm>
              <a:off x="4572000" y="5294313"/>
              <a:ext cx="31115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it-IT" altLang="it-IT"/>
                <a:t>b</a:t>
              </a:r>
            </a:p>
          </p:txBody>
        </p:sp>
      </p:grpSp>
      <p:pic>
        <p:nvPicPr>
          <p:cNvPr id="2" name="SlideChr3_ca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98031" y="60317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26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800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noz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nozi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nozi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Equinozio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F491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2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7" baseType="lpstr">
      <vt:lpstr>Arial</vt:lpstr>
      <vt:lpstr>Calibri</vt:lpstr>
      <vt:lpstr>Constantia</vt:lpstr>
      <vt:lpstr>Monotype Sorts</vt:lpstr>
      <vt:lpstr>Wingdings 2</vt:lpstr>
      <vt:lpstr>Equinozio</vt:lpstr>
      <vt:lpstr>Presentazione standard di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Hewlett-Packard Company</dc:creator>
  <cp:lastModifiedBy>Hewlett-Packard Company</cp:lastModifiedBy>
  <cp:revision>9</cp:revision>
  <dcterms:created xsi:type="dcterms:W3CDTF">2020-03-31T13:43:48Z</dcterms:created>
  <dcterms:modified xsi:type="dcterms:W3CDTF">2020-04-22T10:30:48Z</dcterms:modified>
  <cp:contentStatus>Finale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