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christall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1" y="657225"/>
            <a:ext cx="63246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Chr4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2096" y="5652653"/>
            <a:ext cx="609600" cy="5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2020-04-22T10:32:12Z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