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387" r:id="rId2"/>
    <p:sldId id="403" r:id="rId3"/>
    <p:sldId id="404" r:id="rId4"/>
    <p:sldId id="405" r:id="rId5"/>
    <p:sldId id="290" r:id="rId6"/>
    <p:sldId id="394" r:id="rId7"/>
    <p:sldId id="342" r:id="rId8"/>
    <p:sldId id="348" r:id="rId9"/>
    <p:sldId id="270" r:id="rId10"/>
    <p:sldId id="332" r:id="rId11"/>
    <p:sldId id="272" r:id="rId12"/>
    <p:sldId id="316" r:id="rId13"/>
    <p:sldId id="269" r:id="rId14"/>
    <p:sldId id="287" r:id="rId15"/>
    <p:sldId id="288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80"/>
    <p:restoredTop sz="69200"/>
  </p:normalViewPr>
  <p:slideViewPr>
    <p:cSldViewPr snapToGrid="0" snapToObjects="1">
      <p:cViewPr varScale="1">
        <p:scale>
          <a:sx n="56" d="100"/>
          <a:sy n="56" d="100"/>
        </p:scale>
        <p:origin x="2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9DC0E-6464-924E-A827-59F2D0B7B6A8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7791ABF5-A04A-EC41-928A-605EB03B7D0D}">
      <dgm:prSet/>
      <dgm:spPr/>
      <dgm:t>
        <a:bodyPr/>
        <a:lstStyle/>
        <a:p>
          <a:r>
            <a:rPr lang="en-US" dirty="0"/>
            <a:t>Materia prima e API</a:t>
          </a:r>
          <a:endParaRPr lang="it-IT" dirty="0"/>
        </a:p>
      </dgm:t>
    </dgm:pt>
    <dgm:pt modelId="{03487554-F2DC-4B40-A4E8-E5E8AFE731C6}" type="parTrans" cxnId="{95F5B6A8-064B-D542-8962-2F35311F1240}">
      <dgm:prSet/>
      <dgm:spPr/>
      <dgm:t>
        <a:bodyPr/>
        <a:lstStyle/>
        <a:p>
          <a:endParaRPr lang="en-US"/>
        </a:p>
      </dgm:t>
    </dgm:pt>
    <dgm:pt modelId="{6F0B509D-77F1-EC43-97C0-BDE9B891F123}" type="sibTrans" cxnId="{95F5B6A8-064B-D542-8962-2F35311F1240}">
      <dgm:prSet/>
      <dgm:spPr/>
      <dgm:t>
        <a:bodyPr/>
        <a:lstStyle/>
        <a:p>
          <a:endParaRPr lang="en-US"/>
        </a:p>
      </dgm:t>
    </dgm:pt>
    <dgm:pt modelId="{AD712081-B389-BA40-8502-262619DA2CC8}">
      <dgm:prSet/>
      <dgm:spPr/>
      <dgm:t>
        <a:bodyPr/>
        <a:lstStyle/>
        <a:p>
          <a:r>
            <a:rPr lang="it-IT"/>
            <a:t>Stabilire lo standard e specifiche </a:t>
          </a:r>
        </a:p>
      </dgm:t>
    </dgm:pt>
    <dgm:pt modelId="{9FC61CF9-33CA-5A4E-8D58-58DE84D7C221}" type="parTrans" cxnId="{3E496BB7-5557-554E-9A5C-67C76AECBDA7}">
      <dgm:prSet/>
      <dgm:spPr/>
      <dgm:t>
        <a:bodyPr/>
        <a:lstStyle/>
        <a:p>
          <a:endParaRPr lang="en-US"/>
        </a:p>
      </dgm:t>
    </dgm:pt>
    <dgm:pt modelId="{47FFB2C8-33D4-E048-9EAC-40AAC27A1DCE}" type="sibTrans" cxnId="{3E496BB7-5557-554E-9A5C-67C76AECBDA7}">
      <dgm:prSet/>
      <dgm:spPr/>
      <dgm:t>
        <a:bodyPr/>
        <a:lstStyle/>
        <a:p>
          <a:endParaRPr lang="en-US"/>
        </a:p>
      </dgm:t>
    </dgm:pt>
    <dgm:pt modelId="{2F37B2B2-AEE2-584F-9B1D-238E91F8A7F0}">
      <dgm:prSet/>
      <dgm:spPr/>
      <dgm:t>
        <a:bodyPr/>
        <a:lstStyle/>
        <a:p>
          <a:r>
            <a:rPr lang="it-IT" dirty="0"/>
            <a:t>Qualità della strumentazione in uso</a:t>
          </a:r>
        </a:p>
      </dgm:t>
    </dgm:pt>
    <dgm:pt modelId="{CFCC6E98-EF3A-3145-BB83-16FA65A503AD}" type="parTrans" cxnId="{A642F3CB-C1C2-2E42-91CB-63081F564BC1}">
      <dgm:prSet/>
      <dgm:spPr/>
      <dgm:t>
        <a:bodyPr/>
        <a:lstStyle/>
        <a:p>
          <a:endParaRPr lang="en-US"/>
        </a:p>
      </dgm:t>
    </dgm:pt>
    <dgm:pt modelId="{324C1D6B-9D96-4742-AFEF-2A8C2921CD48}" type="sibTrans" cxnId="{A642F3CB-C1C2-2E42-91CB-63081F564BC1}">
      <dgm:prSet/>
      <dgm:spPr/>
      <dgm:t>
        <a:bodyPr/>
        <a:lstStyle/>
        <a:p>
          <a:endParaRPr lang="en-US"/>
        </a:p>
      </dgm:t>
    </dgm:pt>
    <dgm:pt modelId="{5F0723E1-531D-644F-B244-19DEF1467AD4}">
      <dgm:prSet/>
      <dgm:spPr/>
      <dgm:t>
        <a:bodyPr/>
        <a:lstStyle/>
        <a:p>
          <a:r>
            <a:rPr lang="it-IT"/>
            <a:t>Registrazione di processo</a:t>
          </a:r>
        </a:p>
      </dgm:t>
    </dgm:pt>
    <dgm:pt modelId="{10149631-C69E-BF44-8D63-5E19CC2F1478}" type="parTrans" cxnId="{1C5DD30B-F079-1A47-8C71-B9AB5EF031DA}">
      <dgm:prSet/>
      <dgm:spPr/>
      <dgm:t>
        <a:bodyPr/>
        <a:lstStyle/>
        <a:p>
          <a:endParaRPr lang="en-US"/>
        </a:p>
      </dgm:t>
    </dgm:pt>
    <dgm:pt modelId="{730CAEA6-96E7-274B-9557-E10DE651EAF5}" type="sibTrans" cxnId="{1C5DD30B-F079-1A47-8C71-B9AB5EF031DA}">
      <dgm:prSet/>
      <dgm:spPr/>
      <dgm:t>
        <a:bodyPr/>
        <a:lstStyle/>
        <a:p>
          <a:endParaRPr lang="en-US"/>
        </a:p>
      </dgm:t>
    </dgm:pt>
    <dgm:pt modelId="{339FDAE8-7E63-2C49-8D6B-72A3E1ECC328}" type="pres">
      <dgm:prSet presAssocID="{9F39DC0E-6464-924E-A827-59F2D0B7B6A8}" presName="linearFlow" presStyleCnt="0">
        <dgm:presLayoutVars>
          <dgm:dir/>
          <dgm:resizeHandles val="exact"/>
        </dgm:presLayoutVars>
      </dgm:prSet>
      <dgm:spPr/>
    </dgm:pt>
    <dgm:pt modelId="{FE543D79-FE68-B944-B8FC-DD9026C959CC}" type="pres">
      <dgm:prSet presAssocID="{7791ABF5-A04A-EC41-928A-605EB03B7D0D}" presName="composite" presStyleCnt="0"/>
      <dgm:spPr/>
    </dgm:pt>
    <dgm:pt modelId="{367C2946-7DBD-ED4C-8CA0-E9C0DF9BEDB1}" type="pres">
      <dgm:prSet presAssocID="{7791ABF5-A04A-EC41-928A-605EB03B7D0D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6BAD3372-0FE5-C546-892E-365A52CC0632}" type="pres">
      <dgm:prSet presAssocID="{7791ABF5-A04A-EC41-928A-605EB03B7D0D}" presName="txShp" presStyleLbl="node1" presStyleIdx="0" presStyleCnt="4">
        <dgm:presLayoutVars>
          <dgm:bulletEnabled val="1"/>
        </dgm:presLayoutVars>
      </dgm:prSet>
      <dgm:spPr/>
    </dgm:pt>
    <dgm:pt modelId="{7BBE59D2-A3B1-7044-ACBE-E0AD41E6D588}" type="pres">
      <dgm:prSet presAssocID="{6F0B509D-77F1-EC43-97C0-BDE9B891F123}" presName="spacing" presStyleCnt="0"/>
      <dgm:spPr/>
    </dgm:pt>
    <dgm:pt modelId="{DDF564CE-185A-5749-ACE2-781CEA5BB481}" type="pres">
      <dgm:prSet presAssocID="{AD712081-B389-BA40-8502-262619DA2CC8}" presName="composite" presStyleCnt="0"/>
      <dgm:spPr/>
    </dgm:pt>
    <dgm:pt modelId="{C6ADB2B1-6758-F24E-9ACA-1DBFA8229D91}" type="pres">
      <dgm:prSet presAssocID="{AD712081-B389-BA40-8502-262619DA2CC8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8F5131C6-312A-334B-8B06-0BA03BF920FA}" type="pres">
      <dgm:prSet presAssocID="{AD712081-B389-BA40-8502-262619DA2CC8}" presName="txShp" presStyleLbl="node1" presStyleIdx="1" presStyleCnt="4">
        <dgm:presLayoutVars>
          <dgm:bulletEnabled val="1"/>
        </dgm:presLayoutVars>
      </dgm:prSet>
      <dgm:spPr/>
    </dgm:pt>
    <dgm:pt modelId="{C26DCEA1-E302-8549-8960-B261888B8869}" type="pres">
      <dgm:prSet presAssocID="{47FFB2C8-33D4-E048-9EAC-40AAC27A1DCE}" presName="spacing" presStyleCnt="0"/>
      <dgm:spPr/>
    </dgm:pt>
    <dgm:pt modelId="{4EE00323-DF5B-954C-801D-89E3E4F81238}" type="pres">
      <dgm:prSet presAssocID="{2F37B2B2-AEE2-584F-9B1D-238E91F8A7F0}" presName="composite" presStyleCnt="0"/>
      <dgm:spPr/>
    </dgm:pt>
    <dgm:pt modelId="{694EF5C5-E49F-B142-B211-AD450B058946}" type="pres">
      <dgm:prSet presAssocID="{2F37B2B2-AEE2-584F-9B1D-238E91F8A7F0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4B66367-E7CB-7E42-B325-BFEFBA35474A}" type="pres">
      <dgm:prSet presAssocID="{2F37B2B2-AEE2-584F-9B1D-238E91F8A7F0}" presName="txShp" presStyleLbl="node1" presStyleIdx="2" presStyleCnt="4">
        <dgm:presLayoutVars>
          <dgm:bulletEnabled val="1"/>
        </dgm:presLayoutVars>
      </dgm:prSet>
      <dgm:spPr/>
    </dgm:pt>
    <dgm:pt modelId="{7BB0EF91-6C6A-EE44-9944-CD0FFF72C89E}" type="pres">
      <dgm:prSet presAssocID="{324C1D6B-9D96-4742-AFEF-2A8C2921CD48}" presName="spacing" presStyleCnt="0"/>
      <dgm:spPr/>
    </dgm:pt>
    <dgm:pt modelId="{3442855B-D093-FB4F-B276-17C1B96653F7}" type="pres">
      <dgm:prSet presAssocID="{5F0723E1-531D-644F-B244-19DEF1467AD4}" presName="composite" presStyleCnt="0"/>
      <dgm:spPr/>
    </dgm:pt>
    <dgm:pt modelId="{8CFE9AD2-E545-EF49-ACDE-EDA4C293067E}" type="pres">
      <dgm:prSet presAssocID="{5F0723E1-531D-644F-B244-19DEF1467AD4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8A6E65B7-A9CD-6541-AEB8-77E811EF652E}" type="pres">
      <dgm:prSet presAssocID="{5F0723E1-531D-644F-B244-19DEF1467AD4}" presName="txShp" presStyleLbl="node1" presStyleIdx="3" presStyleCnt="4">
        <dgm:presLayoutVars>
          <dgm:bulletEnabled val="1"/>
        </dgm:presLayoutVars>
      </dgm:prSet>
      <dgm:spPr/>
    </dgm:pt>
  </dgm:ptLst>
  <dgm:cxnLst>
    <dgm:cxn modelId="{1C5DD30B-F079-1A47-8C71-B9AB5EF031DA}" srcId="{9F39DC0E-6464-924E-A827-59F2D0B7B6A8}" destId="{5F0723E1-531D-644F-B244-19DEF1467AD4}" srcOrd="3" destOrd="0" parTransId="{10149631-C69E-BF44-8D63-5E19CC2F1478}" sibTransId="{730CAEA6-96E7-274B-9557-E10DE651EAF5}"/>
    <dgm:cxn modelId="{34BBC732-EF13-9B49-AD84-C2A8F38CF30F}" type="presOf" srcId="{2F37B2B2-AEE2-584F-9B1D-238E91F8A7F0}" destId="{34B66367-E7CB-7E42-B325-BFEFBA35474A}" srcOrd="0" destOrd="0" presId="urn:microsoft.com/office/officeart/2005/8/layout/vList3"/>
    <dgm:cxn modelId="{335A8186-D6E6-8940-ACD3-642E12C520FA}" type="presOf" srcId="{5F0723E1-531D-644F-B244-19DEF1467AD4}" destId="{8A6E65B7-A9CD-6541-AEB8-77E811EF652E}" srcOrd="0" destOrd="0" presId="urn:microsoft.com/office/officeart/2005/8/layout/vList3"/>
    <dgm:cxn modelId="{9E190291-3416-1646-9BF7-CDA1AE2DBCB4}" type="presOf" srcId="{7791ABF5-A04A-EC41-928A-605EB03B7D0D}" destId="{6BAD3372-0FE5-C546-892E-365A52CC0632}" srcOrd="0" destOrd="0" presId="urn:microsoft.com/office/officeart/2005/8/layout/vList3"/>
    <dgm:cxn modelId="{95F5B6A8-064B-D542-8962-2F35311F1240}" srcId="{9F39DC0E-6464-924E-A827-59F2D0B7B6A8}" destId="{7791ABF5-A04A-EC41-928A-605EB03B7D0D}" srcOrd="0" destOrd="0" parTransId="{03487554-F2DC-4B40-A4E8-E5E8AFE731C6}" sibTransId="{6F0B509D-77F1-EC43-97C0-BDE9B891F123}"/>
    <dgm:cxn modelId="{3E496BB7-5557-554E-9A5C-67C76AECBDA7}" srcId="{9F39DC0E-6464-924E-A827-59F2D0B7B6A8}" destId="{AD712081-B389-BA40-8502-262619DA2CC8}" srcOrd="1" destOrd="0" parTransId="{9FC61CF9-33CA-5A4E-8D58-58DE84D7C221}" sibTransId="{47FFB2C8-33D4-E048-9EAC-40AAC27A1DCE}"/>
    <dgm:cxn modelId="{A642F3CB-C1C2-2E42-91CB-63081F564BC1}" srcId="{9F39DC0E-6464-924E-A827-59F2D0B7B6A8}" destId="{2F37B2B2-AEE2-584F-9B1D-238E91F8A7F0}" srcOrd="2" destOrd="0" parTransId="{CFCC6E98-EF3A-3145-BB83-16FA65A503AD}" sibTransId="{324C1D6B-9D96-4742-AFEF-2A8C2921CD48}"/>
    <dgm:cxn modelId="{E82F1CF7-3D83-3547-BA88-26675ED60B6F}" type="presOf" srcId="{AD712081-B389-BA40-8502-262619DA2CC8}" destId="{8F5131C6-312A-334B-8B06-0BA03BF920FA}" srcOrd="0" destOrd="0" presId="urn:microsoft.com/office/officeart/2005/8/layout/vList3"/>
    <dgm:cxn modelId="{065F5EFF-D929-4946-AD70-23B4CE4E556A}" type="presOf" srcId="{9F39DC0E-6464-924E-A827-59F2D0B7B6A8}" destId="{339FDAE8-7E63-2C49-8D6B-72A3E1ECC328}" srcOrd="0" destOrd="0" presId="urn:microsoft.com/office/officeart/2005/8/layout/vList3"/>
    <dgm:cxn modelId="{BD1BE2A0-6BA0-F745-88CD-49FF40DE37C6}" type="presParOf" srcId="{339FDAE8-7E63-2C49-8D6B-72A3E1ECC328}" destId="{FE543D79-FE68-B944-B8FC-DD9026C959CC}" srcOrd="0" destOrd="0" presId="urn:microsoft.com/office/officeart/2005/8/layout/vList3"/>
    <dgm:cxn modelId="{1E8E491B-0FB4-8145-A2A4-1EDC1DCA7238}" type="presParOf" srcId="{FE543D79-FE68-B944-B8FC-DD9026C959CC}" destId="{367C2946-7DBD-ED4C-8CA0-E9C0DF9BEDB1}" srcOrd="0" destOrd="0" presId="urn:microsoft.com/office/officeart/2005/8/layout/vList3"/>
    <dgm:cxn modelId="{FBE28621-DA08-0544-A6AF-2D3BEA773C1E}" type="presParOf" srcId="{FE543D79-FE68-B944-B8FC-DD9026C959CC}" destId="{6BAD3372-0FE5-C546-892E-365A52CC0632}" srcOrd="1" destOrd="0" presId="urn:microsoft.com/office/officeart/2005/8/layout/vList3"/>
    <dgm:cxn modelId="{079F0412-E350-D94C-842F-BC3AFD0F08A7}" type="presParOf" srcId="{339FDAE8-7E63-2C49-8D6B-72A3E1ECC328}" destId="{7BBE59D2-A3B1-7044-ACBE-E0AD41E6D588}" srcOrd="1" destOrd="0" presId="urn:microsoft.com/office/officeart/2005/8/layout/vList3"/>
    <dgm:cxn modelId="{D27C33D2-0510-C34B-A320-7C02F7FB4F53}" type="presParOf" srcId="{339FDAE8-7E63-2C49-8D6B-72A3E1ECC328}" destId="{DDF564CE-185A-5749-ACE2-781CEA5BB481}" srcOrd="2" destOrd="0" presId="urn:microsoft.com/office/officeart/2005/8/layout/vList3"/>
    <dgm:cxn modelId="{B67915CA-B548-474F-ABB3-DDEC683142EC}" type="presParOf" srcId="{DDF564CE-185A-5749-ACE2-781CEA5BB481}" destId="{C6ADB2B1-6758-F24E-9ACA-1DBFA8229D91}" srcOrd="0" destOrd="0" presId="urn:microsoft.com/office/officeart/2005/8/layout/vList3"/>
    <dgm:cxn modelId="{649E30C9-6AEB-434C-8CDC-882A0E434B5B}" type="presParOf" srcId="{DDF564CE-185A-5749-ACE2-781CEA5BB481}" destId="{8F5131C6-312A-334B-8B06-0BA03BF920FA}" srcOrd="1" destOrd="0" presId="urn:microsoft.com/office/officeart/2005/8/layout/vList3"/>
    <dgm:cxn modelId="{D2F92E34-3566-2A4C-B66B-5D109E4A396C}" type="presParOf" srcId="{339FDAE8-7E63-2C49-8D6B-72A3E1ECC328}" destId="{C26DCEA1-E302-8549-8960-B261888B8869}" srcOrd="3" destOrd="0" presId="urn:microsoft.com/office/officeart/2005/8/layout/vList3"/>
    <dgm:cxn modelId="{79F93AEC-BB57-4445-A648-69BA2C237A82}" type="presParOf" srcId="{339FDAE8-7E63-2C49-8D6B-72A3E1ECC328}" destId="{4EE00323-DF5B-954C-801D-89E3E4F81238}" srcOrd="4" destOrd="0" presId="urn:microsoft.com/office/officeart/2005/8/layout/vList3"/>
    <dgm:cxn modelId="{765A0FBC-6B3A-BD45-A829-B8127B8B7E4E}" type="presParOf" srcId="{4EE00323-DF5B-954C-801D-89E3E4F81238}" destId="{694EF5C5-E49F-B142-B211-AD450B058946}" srcOrd="0" destOrd="0" presId="urn:microsoft.com/office/officeart/2005/8/layout/vList3"/>
    <dgm:cxn modelId="{72B71A18-738A-4B41-8BC0-567CB8B1C156}" type="presParOf" srcId="{4EE00323-DF5B-954C-801D-89E3E4F81238}" destId="{34B66367-E7CB-7E42-B325-BFEFBA35474A}" srcOrd="1" destOrd="0" presId="urn:microsoft.com/office/officeart/2005/8/layout/vList3"/>
    <dgm:cxn modelId="{7449759F-75BC-BB42-B044-EC77EDB17AE0}" type="presParOf" srcId="{339FDAE8-7E63-2C49-8D6B-72A3E1ECC328}" destId="{7BB0EF91-6C6A-EE44-9944-CD0FFF72C89E}" srcOrd="5" destOrd="0" presId="urn:microsoft.com/office/officeart/2005/8/layout/vList3"/>
    <dgm:cxn modelId="{2A4E60CD-F834-2A45-A4AE-CDE0A67C6734}" type="presParOf" srcId="{339FDAE8-7E63-2C49-8D6B-72A3E1ECC328}" destId="{3442855B-D093-FB4F-B276-17C1B96653F7}" srcOrd="6" destOrd="0" presId="urn:microsoft.com/office/officeart/2005/8/layout/vList3"/>
    <dgm:cxn modelId="{8129D519-9C69-C242-95C6-6E33D2F86407}" type="presParOf" srcId="{3442855B-D093-FB4F-B276-17C1B96653F7}" destId="{8CFE9AD2-E545-EF49-ACDE-EDA4C293067E}" srcOrd="0" destOrd="0" presId="urn:microsoft.com/office/officeart/2005/8/layout/vList3"/>
    <dgm:cxn modelId="{E7D3AE02-E7E4-D647-A5B1-DAA58E208E68}" type="presParOf" srcId="{3442855B-D093-FB4F-B276-17C1B96653F7}" destId="{8A6E65B7-A9CD-6541-AEB8-77E811EF65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D0DDF4-5118-8F4C-9D3F-1632876C6E32}" type="doc">
      <dgm:prSet loTypeId="urn:microsoft.com/office/officeart/2005/8/layout/lProcess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56ACD61-3C30-7643-A9D3-B93C62EC4AE8}">
      <dgm:prSet phldrT="[Text]"/>
      <dgm:spPr/>
      <dgm:t>
        <a:bodyPr/>
        <a:lstStyle/>
        <a:p>
          <a:r>
            <a:rPr lang="en-US" dirty="0" err="1"/>
            <a:t>Qualità</a:t>
          </a:r>
          <a:r>
            <a:rPr lang="en-US" dirty="0"/>
            <a:t> del </a:t>
          </a:r>
          <a:r>
            <a:rPr lang="en-US" dirty="0" err="1"/>
            <a:t>prodotto</a:t>
          </a:r>
          <a:r>
            <a:rPr lang="en-US" dirty="0"/>
            <a:t> </a:t>
          </a:r>
        </a:p>
      </dgm:t>
    </dgm:pt>
    <dgm:pt modelId="{1439501C-9F57-2849-9459-F0092145E25F}" type="parTrans" cxnId="{508FACF5-4540-C343-94DA-3CC7AC27F3F5}">
      <dgm:prSet/>
      <dgm:spPr/>
      <dgm:t>
        <a:bodyPr/>
        <a:lstStyle/>
        <a:p>
          <a:endParaRPr lang="en-US"/>
        </a:p>
      </dgm:t>
    </dgm:pt>
    <dgm:pt modelId="{366410C2-A77E-864A-97E3-50043428BA5C}" type="sibTrans" cxnId="{508FACF5-4540-C343-94DA-3CC7AC27F3F5}">
      <dgm:prSet/>
      <dgm:spPr/>
      <dgm:t>
        <a:bodyPr/>
        <a:lstStyle/>
        <a:p>
          <a:endParaRPr lang="en-US"/>
        </a:p>
      </dgm:t>
    </dgm:pt>
    <dgm:pt modelId="{E8E58B31-681F-F347-9B5B-B7E17956A99C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en-US" dirty="0" err="1"/>
            <a:t>riduzione</a:t>
          </a:r>
          <a:r>
            <a:rPr lang="en-US" dirty="0"/>
            <a:t> </a:t>
          </a:r>
          <a:r>
            <a:rPr lang="en-US" dirty="0" err="1"/>
            <a:t>dei</a:t>
          </a:r>
          <a:r>
            <a:rPr lang="en-US" dirty="0"/>
            <a:t> </a:t>
          </a:r>
          <a:r>
            <a:rPr lang="en-US" dirty="0" err="1"/>
            <a:t>costi</a:t>
          </a:r>
          <a:r>
            <a:rPr lang="en-US" dirty="0"/>
            <a:t> di </a:t>
          </a:r>
          <a:r>
            <a:rPr lang="en-US" dirty="0" err="1"/>
            <a:t>produzione</a:t>
          </a:r>
          <a:r>
            <a:rPr lang="en-US" dirty="0"/>
            <a:t> </a:t>
          </a:r>
        </a:p>
      </dgm:t>
    </dgm:pt>
    <dgm:pt modelId="{1BABA66B-3DE2-DB42-8475-A8317563DD22}" type="parTrans" cxnId="{432A8574-A5AE-5B41-916C-B8BDDB556ADE}">
      <dgm:prSet/>
      <dgm:spPr/>
      <dgm:t>
        <a:bodyPr/>
        <a:lstStyle/>
        <a:p>
          <a:endParaRPr lang="en-US"/>
        </a:p>
      </dgm:t>
    </dgm:pt>
    <dgm:pt modelId="{A9C430C5-1E4D-7C48-8050-4BB76218CC48}" type="sibTrans" cxnId="{432A8574-A5AE-5B41-916C-B8BDDB556ADE}">
      <dgm:prSet/>
      <dgm:spPr/>
      <dgm:t>
        <a:bodyPr/>
        <a:lstStyle/>
        <a:p>
          <a:endParaRPr lang="en-US"/>
        </a:p>
      </dgm:t>
    </dgm:pt>
    <dgm:pt modelId="{7116C909-9BBC-7F46-9838-E226258A788D}">
      <dgm:prSet phldrT="[Text]"/>
      <dgm:spPr/>
      <dgm:t>
        <a:bodyPr/>
        <a:lstStyle/>
        <a:p>
          <a:r>
            <a:rPr lang="en-US" dirty="0" err="1"/>
            <a:t>uniformità</a:t>
          </a:r>
          <a:r>
            <a:rPr lang="en-US" dirty="0"/>
            <a:t> </a:t>
          </a:r>
          <a:r>
            <a:rPr lang="en-US" dirty="0" err="1"/>
            <a:t>nella</a:t>
          </a:r>
          <a:r>
            <a:rPr lang="en-US" dirty="0"/>
            <a:t> </a:t>
          </a:r>
          <a:r>
            <a:rPr lang="en-US" dirty="0" err="1"/>
            <a:t>produzione</a:t>
          </a:r>
          <a:endParaRPr lang="en-US" dirty="0"/>
        </a:p>
      </dgm:t>
    </dgm:pt>
    <dgm:pt modelId="{4F340079-18CC-DC4E-A2C4-6E0C67546A73}" type="parTrans" cxnId="{CAE0B6EE-A55F-6447-A129-C531AB2C025B}">
      <dgm:prSet/>
      <dgm:spPr/>
      <dgm:t>
        <a:bodyPr/>
        <a:lstStyle/>
        <a:p>
          <a:endParaRPr lang="en-US"/>
        </a:p>
      </dgm:t>
    </dgm:pt>
    <dgm:pt modelId="{7077A40D-CE38-5A4E-AA59-67E174D583FF}" type="sibTrans" cxnId="{CAE0B6EE-A55F-6447-A129-C531AB2C025B}">
      <dgm:prSet/>
      <dgm:spPr/>
      <dgm:t>
        <a:bodyPr/>
        <a:lstStyle/>
        <a:p>
          <a:endParaRPr lang="en-US"/>
        </a:p>
      </dgm:t>
    </dgm:pt>
    <dgm:pt modelId="{03E0B8C3-079C-2E46-8E46-FF4D4DACF22E}">
      <dgm:prSet phldrT="[Text]"/>
      <dgm:spPr/>
      <dgm:t>
        <a:bodyPr/>
        <a:lstStyle/>
        <a:p>
          <a:r>
            <a:rPr lang="en-US" dirty="0" err="1"/>
            <a:t>Fornire</a:t>
          </a:r>
          <a:r>
            <a:rPr lang="en-US" dirty="0"/>
            <a:t> </a:t>
          </a:r>
          <a:r>
            <a:rPr lang="en-US" dirty="0" err="1"/>
            <a:t>beni</a:t>
          </a:r>
          <a:r>
            <a:rPr lang="en-US" dirty="0"/>
            <a:t> di </a:t>
          </a:r>
          <a:r>
            <a:rPr lang="en-US" dirty="0" err="1"/>
            <a:t>qualità</a:t>
          </a:r>
          <a:r>
            <a:rPr lang="en-US" dirty="0"/>
            <a:t> </a:t>
          </a:r>
          <a:r>
            <a:rPr lang="en-US" dirty="0" err="1"/>
            <a:t>ai</a:t>
          </a:r>
          <a:r>
            <a:rPr lang="en-US" dirty="0"/>
            <a:t> </a:t>
          </a:r>
          <a:r>
            <a:rPr lang="en-US" dirty="0" err="1"/>
            <a:t>consumatori</a:t>
          </a:r>
          <a:endParaRPr lang="en-US" dirty="0"/>
        </a:p>
      </dgm:t>
    </dgm:pt>
    <dgm:pt modelId="{1117E1F5-9843-A642-A127-67B7AA4C0EFD}" type="parTrans" cxnId="{1EC0C747-30B0-3840-B8E2-2FEA820EC099}">
      <dgm:prSet/>
      <dgm:spPr/>
      <dgm:t>
        <a:bodyPr/>
        <a:lstStyle/>
        <a:p>
          <a:endParaRPr lang="en-US"/>
        </a:p>
      </dgm:t>
    </dgm:pt>
    <dgm:pt modelId="{58671053-D260-D94F-9DA7-95A2B6A5E2BE}" type="sibTrans" cxnId="{1EC0C747-30B0-3840-B8E2-2FEA820EC099}">
      <dgm:prSet/>
      <dgm:spPr/>
      <dgm:t>
        <a:bodyPr/>
        <a:lstStyle/>
        <a:p>
          <a:endParaRPr lang="en-US"/>
        </a:p>
      </dgm:t>
    </dgm:pt>
    <dgm:pt modelId="{97F7F342-CC29-004B-A84C-28456E7303A4}">
      <dgm:prSet phldrT="[Text]"/>
      <dgm:spPr/>
      <dgm:t>
        <a:bodyPr/>
        <a:lstStyle/>
        <a:p>
          <a:r>
            <a:rPr lang="en-US" dirty="0" err="1"/>
            <a:t>fiducia</a:t>
          </a:r>
          <a:endParaRPr lang="en-US" dirty="0"/>
        </a:p>
      </dgm:t>
    </dgm:pt>
    <dgm:pt modelId="{7C8EEC54-15E5-7D48-A86A-B537F4867434}" type="parTrans" cxnId="{1D03FC24-ED51-AE4E-9482-B8B7A454EA9A}">
      <dgm:prSet/>
      <dgm:spPr/>
      <dgm:t>
        <a:bodyPr/>
        <a:lstStyle/>
        <a:p>
          <a:endParaRPr lang="en-US"/>
        </a:p>
      </dgm:t>
    </dgm:pt>
    <dgm:pt modelId="{80C1FFAE-D70E-9742-9768-B7671D4D92BC}" type="sibTrans" cxnId="{1D03FC24-ED51-AE4E-9482-B8B7A454EA9A}">
      <dgm:prSet/>
      <dgm:spPr/>
      <dgm:t>
        <a:bodyPr/>
        <a:lstStyle/>
        <a:p>
          <a:endParaRPr lang="en-US"/>
        </a:p>
      </dgm:t>
    </dgm:pt>
    <dgm:pt modelId="{A881E2AB-5A38-0A43-8297-14219D6A1056}">
      <dgm:prSet phldrT="[Text]"/>
      <dgm:spPr/>
      <dgm:t>
        <a:bodyPr/>
        <a:lstStyle/>
        <a:p>
          <a:r>
            <a:rPr lang="en-US" dirty="0" err="1"/>
            <a:t>rende</a:t>
          </a:r>
          <a:r>
            <a:rPr lang="en-US" dirty="0"/>
            <a:t> </a:t>
          </a:r>
          <a:r>
            <a:rPr lang="en-US" dirty="0" err="1"/>
            <a:t>il</a:t>
          </a:r>
          <a:r>
            <a:rPr lang="en-US" dirty="0"/>
            <a:t> </a:t>
          </a:r>
          <a:r>
            <a:rPr lang="en-US" dirty="0" err="1"/>
            <a:t>prodotto</a:t>
          </a:r>
          <a:r>
            <a:rPr lang="en-US" dirty="0"/>
            <a:t> </a:t>
          </a:r>
          <a:r>
            <a:rPr lang="en-US" dirty="0" err="1"/>
            <a:t>popolare</a:t>
          </a:r>
          <a:r>
            <a:rPr lang="en-US" dirty="0"/>
            <a:t> </a:t>
          </a:r>
          <a:r>
            <a:rPr lang="en-US" dirty="0" err="1"/>
            <a:t>nel</a:t>
          </a:r>
          <a:r>
            <a:rPr lang="en-US" dirty="0"/>
            <a:t> </a:t>
          </a:r>
          <a:r>
            <a:rPr lang="en-US" dirty="0" err="1"/>
            <a:t>mercato</a:t>
          </a:r>
          <a:endParaRPr lang="en-US" dirty="0"/>
        </a:p>
      </dgm:t>
    </dgm:pt>
    <dgm:pt modelId="{84013019-30EE-2840-A28F-D99618C37E08}" type="parTrans" cxnId="{80791FF3-AD0D-2943-8E29-88E2E9E24943}">
      <dgm:prSet/>
      <dgm:spPr/>
      <dgm:t>
        <a:bodyPr/>
        <a:lstStyle/>
        <a:p>
          <a:endParaRPr lang="en-US"/>
        </a:p>
      </dgm:t>
    </dgm:pt>
    <dgm:pt modelId="{EE778C22-0C02-BC4A-BD06-B06C7CB920DF}" type="sibTrans" cxnId="{80791FF3-AD0D-2943-8E29-88E2E9E24943}">
      <dgm:prSet/>
      <dgm:spPr/>
      <dgm:t>
        <a:bodyPr/>
        <a:lstStyle/>
        <a:p>
          <a:endParaRPr lang="en-US"/>
        </a:p>
      </dgm:t>
    </dgm:pt>
    <dgm:pt modelId="{DA9F3903-6BA6-024F-940D-7258A62727D9}">
      <dgm:prSet phldrT="[Text]"/>
      <dgm:spPr/>
      <dgm:t>
        <a:bodyPr/>
        <a:lstStyle/>
        <a:p>
          <a:r>
            <a:rPr lang="en-US" dirty="0" err="1"/>
            <a:t>Riduzione</a:t>
          </a:r>
          <a:r>
            <a:rPr lang="en-US" dirty="0"/>
            <a:t> di </a:t>
          </a:r>
          <a:r>
            <a:rPr lang="en-US" dirty="0" err="1"/>
            <a:t>lotti</a:t>
          </a:r>
          <a:r>
            <a:rPr lang="en-US" dirty="0"/>
            <a:t> con </a:t>
          </a:r>
          <a:r>
            <a:rPr lang="en-US" dirty="0" err="1"/>
            <a:t>scarsa</a:t>
          </a:r>
          <a:r>
            <a:rPr lang="en-US" dirty="0"/>
            <a:t> </a:t>
          </a:r>
          <a:r>
            <a:rPr lang="en-US" dirty="0" err="1"/>
            <a:t>qualità</a:t>
          </a:r>
          <a:r>
            <a:rPr lang="en-US" dirty="0"/>
            <a:t> </a:t>
          </a:r>
        </a:p>
      </dgm:t>
    </dgm:pt>
    <dgm:pt modelId="{6E179CAE-9FF6-7248-B248-AC61260454CC}" type="parTrans" cxnId="{130BAF8E-3F39-F044-9535-DCD043A5F3B8}">
      <dgm:prSet/>
      <dgm:spPr/>
      <dgm:t>
        <a:bodyPr/>
        <a:lstStyle/>
        <a:p>
          <a:endParaRPr lang="en-US"/>
        </a:p>
      </dgm:t>
    </dgm:pt>
    <dgm:pt modelId="{A4CEEB0F-8D1B-2A46-ACC0-F1BFC1418798}" type="sibTrans" cxnId="{130BAF8E-3F39-F044-9535-DCD043A5F3B8}">
      <dgm:prSet/>
      <dgm:spPr/>
      <dgm:t>
        <a:bodyPr/>
        <a:lstStyle/>
        <a:p>
          <a:endParaRPr lang="en-US"/>
        </a:p>
      </dgm:t>
    </dgm:pt>
    <dgm:pt modelId="{093BB1BF-956E-B241-B3F5-075DD4CA89ED}">
      <dgm:prSet phldrT="[Text]"/>
      <dgm:spPr/>
      <dgm:t>
        <a:bodyPr/>
        <a:lstStyle/>
        <a:p>
          <a:r>
            <a:rPr lang="en-US" dirty="0" err="1"/>
            <a:t>diminuisce</a:t>
          </a:r>
          <a:r>
            <a:rPr lang="en-US" dirty="0"/>
            <a:t> </a:t>
          </a:r>
          <a:r>
            <a:rPr lang="en-US" dirty="0" err="1"/>
            <a:t>il</a:t>
          </a:r>
          <a:r>
            <a:rPr lang="en-US" dirty="0"/>
            <a:t> non consenso da </a:t>
          </a:r>
          <a:r>
            <a:rPr lang="en-US" dirty="0" err="1"/>
            <a:t>parte</a:t>
          </a:r>
          <a:r>
            <a:rPr lang="en-US" dirty="0"/>
            <a:t> </a:t>
          </a:r>
          <a:r>
            <a:rPr lang="en-US" dirty="0" err="1"/>
            <a:t>dei</a:t>
          </a:r>
          <a:r>
            <a:rPr lang="en-US" dirty="0"/>
            <a:t> </a:t>
          </a:r>
          <a:r>
            <a:rPr lang="en-US" dirty="0" err="1"/>
            <a:t>consumatori</a:t>
          </a:r>
          <a:endParaRPr lang="en-US" dirty="0"/>
        </a:p>
      </dgm:t>
    </dgm:pt>
    <dgm:pt modelId="{ACFD674E-642B-F347-BB9E-3EF2A06CEEFB}" type="parTrans" cxnId="{4DDAABD8-B224-CB46-9D26-A27BAB24D184}">
      <dgm:prSet/>
      <dgm:spPr/>
      <dgm:t>
        <a:bodyPr/>
        <a:lstStyle/>
        <a:p>
          <a:endParaRPr lang="en-US"/>
        </a:p>
      </dgm:t>
    </dgm:pt>
    <dgm:pt modelId="{4D5F9C3A-0496-D44F-91AF-F8D5F6B21879}" type="sibTrans" cxnId="{4DDAABD8-B224-CB46-9D26-A27BAB24D184}">
      <dgm:prSet/>
      <dgm:spPr/>
      <dgm:t>
        <a:bodyPr/>
        <a:lstStyle/>
        <a:p>
          <a:endParaRPr lang="en-US"/>
        </a:p>
      </dgm:t>
    </dgm:pt>
    <dgm:pt modelId="{942CC1A9-2EBE-7E4D-86BD-89C1D63EC0A9}">
      <dgm:prSet phldrT="[Text]"/>
      <dgm:spPr/>
      <dgm:t>
        <a:bodyPr/>
        <a:lstStyle/>
        <a:p>
          <a:r>
            <a:rPr lang="en-US" dirty="0" err="1"/>
            <a:t>promuove</a:t>
          </a:r>
          <a:r>
            <a:rPr lang="en-US" dirty="0"/>
            <a:t> </a:t>
          </a:r>
          <a:r>
            <a:rPr lang="en-US" dirty="0" err="1"/>
            <a:t>esportazione</a:t>
          </a:r>
          <a:endParaRPr lang="en-US" dirty="0"/>
        </a:p>
      </dgm:t>
    </dgm:pt>
    <dgm:pt modelId="{5ECB57D6-865E-4347-BF3F-C7207274C337}" type="parTrans" cxnId="{989FDE96-AAF7-5245-B838-309B6AA29D92}">
      <dgm:prSet/>
      <dgm:spPr/>
      <dgm:t>
        <a:bodyPr/>
        <a:lstStyle/>
        <a:p>
          <a:endParaRPr lang="en-US"/>
        </a:p>
      </dgm:t>
    </dgm:pt>
    <dgm:pt modelId="{5DA828E0-5E50-1446-A4FF-1BE8059A5C3D}" type="sibTrans" cxnId="{989FDE96-AAF7-5245-B838-309B6AA29D92}">
      <dgm:prSet/>
      <dgm:spPr/>
      <dgm:t>
        <a:bodyPr/>
        <a:lstStyle/>
        <a:p>
          <a:endParaRPr lang="en-US"/>
        </a:p>
      </dgm:t>
    </dgm:pt>
    <dgm:pt modelId="{34F76F02-29E6-144E-A7FE-3133EFF55089}" type="pres">
      <dgm:prSet presAssocID="{16D0DDF4-5118-8F4C-9D3F-1632876C6E3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8F5254-AA3B-AE49-945D-BB446ECEDD8C}" type="pres">
      <dgm:prSet presAssocID="{E56ACD61-3C30-7643-A9D3-B93C62EC4AE8}" presName="horFlow" presStyleCnt="0"/>
      <dgm:spPr/>
    </dgm:pt>
    <dgm:pt modelId="{461B2F3C-7474-654F-A4C6-C3E46C469D9D}" type="pres">
      <dgm:prSet presAssocID="{E56ACD61-3C30-7643-A9D3-B93C62EC4AE8}" presName="bigChev" presStyleLbl="node1" presStyleIdx="0" presStyleCnt="3"/>
      <dgm:spPr/>
    </dgm:pt>
    <dgm:pt modelId="{17F42B1C-076F-214C-8059-5448719F610C}" type="pres">
      <dgm:prSet presAssocID="{1BABA66B-3DE2-DB42-8475-A8317563DD22}" presName="parTrans" presStyleCnt="0"/>
      <dgm:spPr/>
    </dgm:pt>
    <dgm:pt modelId="{AE2DBC8A-63C1-E740-BF42-1D25C5FA3F55}" type="pres">
      <dgm:prSet presAssocID="{E8E58B31-681F-F347-9B5B-B7E17956A99C}" presName="node" presStyleLbl="alignAccFollowNode1" presStyleIdx="0" presStyleCnt="6">
        <dgm:presLayoutVars>
          <dgm:bulletEnabled val="1"/>
        </dgm:presLayoutVars>
      </dgm:prSet>
      <dgm:spPr/>
    </dgm:pt>
    <dgm:pt modelId="{EF734CBA-46BF-984C-B1C9-DDC2E16F9FFE}" type="pres">
      <dgm:prSet presAssocID="{A9C430C5-1E4D-7C48-8050-4BB76218CC48}" presName="sibTrans" presStyleCnt="0"/>
      <dgm:spPr/>
    </dgm:pt>
    <dgm:pt modelId="{73D610E7-4C57-1E4E-8498-1D89F5531548}" type="pres">
      <dgm:prSet presAssocID="{7116C909-9BBC-7F46-9838-E226258A788D}" presName="node" presStyleLbl="alignAccFollowNode1" presStyleIdx="1" presStyleCnt="6">
        <dgm:presLayoutVars>
          <dgm:bulletEnabled val="1"/>
        </dgm:presLayoutVars>
      </dgm:prSet>
      <dgm:spPr/>
    </dgm:pt>
    <dgm:pt modelId="{9115F54F-5F07-034D-8602-A2809CEB5212}" type="pres">
      <dgm:prSet presAssocID="{E56ACD61-3C30-7643-A9D3-B93C62EC4AE8}" presName="vSp" presStyleCnt="0"/>
      <dgm:spPr/>
    </dgm:pt>
    <dgm:pt modelId="{6BF40727-153D-E847-AA52-CD2DABE5D08E}" type="pres">
      <dgm:prSet presAssocID="{03E0B8C3-079C-2E46-8E46-FF4D4DACF22E}" presName="horFlow" presStyleCnt="0"/>
      <dgm:spPr/>
    </dgm:pt>
    <dgm:pt modelId="{6739E6C2-ABE8-4C4B-BAE6-C18CA6E7BA0F}" type="pres">
      <dgm:prSet presAssocID="{03E0B8C3-079C-2E46-8E46-FF4D4DACF22E}" presName="bigChev" presStyleLbl="node1" presStyleIdx="1" presStyleCnt="3"/>
      <dgm:spPr/>
    </dgm:pt>
    <dgm:pt modelId="{7AF2763A-D847-5448-9E00-4CA26D17C178}" type="pres">
      <dgm:prSet presAssocID="{7C8EEC54-15E5-7D48-A86A-B537F4867434}" presName="parTrans" presStyleCnt="0"/>
      <dgm:spPr/>
    </dgm:pt>
    <dgm:pt modelId="{3404D948-4D23-CB49-BC37-FC72804E636D}" type="pres">
      <dgm:prSet presAssocID="{97F7F342-CC29-004B-A84C-28456E7303A4}" presName="node" presStyleLbl="alignAccFollowNode1" presStyleIdx="2" presStyleCnt="6">
        <dgm:presLayoutVars>
          <dgm:bulletEnabled val="1"/>
        </dgm:presLayoutVars>
      </dgm:prSet>
      <dgm:spPr/>
    </dgm:pt>
    <dgm:pt modelId="{EDF6AF4C-6464-3543-9A9F-561207DA53F3}" type="pres">
      <dgm:prSet presAssocID="{80C1FFAE-D70E-9742-9768-B7671D4D92BC}" presName="sibTrans" presStyleCnt="0"/>
      <dgm:spPr/>
    </dgm:pt>
    <dgm:pt modelId="{B8E75392-235F-0342-99AF-6E0CD3FF9EEC}" type="pres">
      <dgm:prSet presAssocID="{A881E2AB-5A38-0A43-8297-14219D6A1056}" presName="node" presStyleLbl="alignAccFollowNode1" presStyleIdx="3" presStyleCnt="6">
        <dgm:presLayoutVars>
          <dgm:bulletEnabled val="1"/>
        </dgm:presLayoutVars>
      </dgm:prSet>
      <dgm:spPr/>
    </dgm:pt>
    <dgm:pt modelId="{03FCBAE0-2E20-BC4D-B2B1-774C8364C369}" type="pres">
      <dgm:prSet presAssocID="{03E0B8C3-079C-2E46-8E46-FF4D4DACF22E}" presName="vSp" presStyleCnt="0"/>
      <dgm:spPr/>
    </dgm:pt>
    <dgm:pt modelId="{A521CCC7-52A3-8745-B54A-FBE7399DEF4D}" type="pres">
      <dgm:prSet presAssocID="{DA9F3903-6BA6-024F-940D-7258A62727D9}" presName="horFlow" presStyleCnt="0"/>
      <dgm:spPr/>
    </dgm:pt>
    <dgm:pt modelId="{8955D188-9242-FF42-9D56-77CDB94E7807}" type="pres">
      <dgm:prSet presAssocID="{DA9F3903-6BA6-024F-940D-7258A62727D9}" presName="bigChev" presStyleLbl="node1" presStyleIdx="2" presStyleCnt="3"/>
      <dgm:spPr/>
    </dgm:pt>
    <dgm:pt modelId="{5D2C70A4-F112-4644-8088-620210A2BFF0}" type="pres">
      <dgm:prSet presAssocID="{ACFD674E-642B-F347-BB9E-3EF2A06CEEFB}" presName="parTrans" presStyleCnt="0"/>
      <dgm:spPr/>
    </dgm:pt>
    <dgm:pt modelId="{D847A35E-C311-ED42-9F61-DD35E6A986BD}" type="pres">
      <dgm:prSet presAssocID="{093BB1BF-956E-B241-B3F5-075DD4CA89ED}" presName="node" presStyleLbl="alignAccFollowNode1" presStyleIdx="4" presStyleCnt="6">
        <dgm:presLayoutVars>
          <dgm:bulletEnabled val="1"/>
        </dgm:presLayoutVars>
      </dgm:prSet>
      <dgm:spPr/>
    </dgm:pt>
    <dgm:pt modelId="{DC85197E-CFEE-6441-A37E-7B2EE376DE26}" type="pres">
      <dgm:prSet presAssocID="{4D5F9C3A-0496-D44F-91AF-F8D5F6B21879}" presName="sibTrans" presStyleCnt="0"/>
      <dgm:spPr/>
    </dgm:pt>
    <dgm:pt modelId="{BD6EF451-D6D0-7B4C-BED6-58B46435FEC7}" type="pres">
      <dgm:prSet presAssocID="{942CC1A9-2EBE-7E4D-86BD-89C1D63EC0A9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A3E85F13-6DC0-D749-91DA-E57F59312B9F}" type="presOf" srcId="{DA9F3903-6BA6-024F-940D-7258A62727D9}" destId="{8955D188-9242-FF42-9D56-77CDB94E7807}" srcOrd="0" destOrd="0" presId="urn:microsoft.com/office/officeart/2005/8/layout/lProcess3"/>
    <dgm:cxn modelId="{972FDB21-46E2-EA43-9D9C-9F49AA44F72D}" type="presOf" srcId="{E56ACD61-3C30-7643-A9D3-B93C62EC4AE8}" destId="{461B2F3C-7474-654F-A4C6-C3E46C469D9D}" srcOrd="0" destOrd="0" presId="urn:microsoft.com/office/officeart/2005/8/layout/lProcess3"/>
    <dgm:cxn modelId="{1D03FC24-ED51-AE4E-9482-B8B7A454EA9A}" srcId="{03E0B8C3-079C-2E46-8E46-FF4D4DACF22E}" destId="{97F7F342-CC29-004B-A84C-28456E7303A4}" srcOrd="0" destOrd="0" parTransId="{7C8EEC54-15E5-7D48-A86A-B537F4867434}" sibTransId="{80C1FFAE-D70E-9742-9768-B7671D4D92BC}"/>
    <dgm:cxn modelId="{96CF702D-2D13-4744-8827-A3CAC48BFF86}" type="presOf" srcId="{A881E2AB-5A38-0A43-8297-14219D6A1056}" destId="{B8E75392-235F-0342-99AF-6E0CD3FF9EEC}" srcOrd="0" destOrd="0" presId="urn:microsoft.com/office/officeart/2005/8/layout/lProcess3"/>
    <dgm:cxn modelId="{DC03EF46-CBE7-EA41-96E6-BF1FBF50ACF1}" type="presOf" srcId="{093BB1BF-956E-B241-B3F5-075DD4CA89ED}" destId="{D847A35E-C311-ED42-9F61-DD35E6A986BD}" srcOrd="0" destOrd="0" presId="urn:microsoft.com/office/officeart/2005/8/layout/lProcess3"/>
    <dgm:cxn modelId="{1EC0C747-30B0-3840-B8E2-2FEA820EC099}" srcId="{16D0DDF4-5118-8F4C-9D3F-1632876C6E32}" destId="{03E0B8C3-079C-2E46-8E46-FF4D4DACF22E}" srcOrd="1" destOrd="0" parTransId="{1117E1F5-9843-A642-A127-67B7AA4C0EFD}" sibTransId="{58671053-D260-D94F-9DA7-95A2B6A5E2BE}"/>
    <dgm:cxn modelId="{432A8574-A5AE-5B41-916C-B8BDDB556ADE}" srcId="{E56ACD61-3C30-7643-A9D3-B93C62EC4AE8}" destId="{E8E58B31-681F-F347-9B5B-B7E17956A99C}" srcOrd="0" destOrd="0" parTransId="{1BABA66B-3DE2-DB42-8475-A8317563DD22}" sibTransId="{A9C430C5-1E4D-7C48-8050-4BB76218CC48}"/>
    <dgm:cxn modelId="{8DB8C47E-5941-034D-9788-522F74950C3D}" type="presOf" srcId="{16D0DDF4-5118-8F4C-9D3F-1632876C6E32}" destId="{34F76F02-29E6-144E-A7FE-3133EFF55089}" srcOrd="0" destOrd="0" presId="urn:microsoft.com/office/officeart/2005/8/layout/lProcess3"/>
    <dgm:cxn modelId="{A72EF888-87D4-0247-B5CE-22F1E0381BD2}" type="presOf" srcId="{942CC1A9-2EBE-7E4D-86BD-89C1D63EC0A9}" destId="{BD6EF451-D6D0-7B4C-BED6-58B46435FEC7}" srcOrd="0" destOrd="0" presId="urn:microsoft.com/office/officeart/2005/8/layout/lProcess3"/>
    <dgm:cxn modelId="{56F1908E-CAF7-124C-B559-66FA10654C11}" type="presOf" srcId="{97F7F342-CC29-004B-A84C-28456E7303A4}" destId="{3404D948-4D23-CB49-BC37-FC72804E636D}" srcOrd="0" destOrd="0" presId="urn:microsoft.com/office/officeart/2005/8/layout/lProcess3"/>
    <dgm:cxn modelId="{130BAF8E-3F39-F044-9535-DCD043A5F3B8}" srcId="{16D0DDF4-5118-8F4C-9D3F-1632876C6E32}" destId="{DA9F3903-6BA6-024F-940D-7258A62727D9}" srcOrd="2" destOrd="0" parTransId="{6E179CAE-9FF6-7248-B248-AC61260454CC}" sibTransId="{A4CEEB0F-8D1B-2A46-ACC0-F1BFC1418798}"/>
    <dgm:cxn modelId="{989FDE96-AAF7-5245-B838-309B6AA29D92}" srcId="{DA9F3903-6BA6-024F-940D-7258A62727D9}" destId="{942CC1A9-2EBE-7E4D-86BD-89C1D63EC0A9}" srcOrd="1" destOrd="0" parTransId="{5ECB57D6-865E-4347-BF3F-C7207274C337}" sibTransId="{5DA828E0-5E50-1446-A4FF-1BE8059A5C3D}"/>
    <dgm:cxn modelId="{4485FFD4-095C-2841-A1DC-3339482FF3EB}" type="presOf" srcId="{7116C909-9BBC-7F46-9838-E226258A788D}" destId="{73D610E7-4C57-1E4E-8498-1D89F5531548}" srcOrd="0" destOrd="0" presId="urn:microsoft.com/office/officeart/2005/8/layout/lProcess3"/>
    <dgm:cxn modelId="{4DDAABD8-B224-CB46-9D26-A27BAB24D184}" srcId="{DA9F3903-6BA6-024F-940D-7258A62727D9}" destId="{093BB1BF-956E-B241-B3F5-075DD4CA89ED}" srcOrd="0" destOrd="0" parTransId="{ACFD674E-642B-F347-BB9E-3EF2A06CEEFB}" sibTransId="{4D5F9C3A-0496-D44F-91AF-F8D5F6B21879}"/>
    <dgm:cxn modelId="{28E11AE0-B2FA-074F-9A58-6911B294DE1B}" type="presOf" srcId="{E8E58B31-681F-F347-9B5B-B7E17956A99C}" destId="{AE2DBC8A-63C1-E740-BF42-1D25C5FA3F55}" srcOrd="0" destOrd="0" presId="urn:microsoft.com/office/officeart/2005/8/layout/lProcess3"/>
    <dgm:cxn modelId="{CAE0B6EE-A55F-6447-A129-C531AB2C025B}" srcId="{E56ACD61-3C30-7643-A9D3-B93C62EC4AE8}" destId="{7116C909-9BBC-7F46-9838-E226258A788D}" srcOrd="1" destOrd="0" parTransId="{4F340079-18CC-DC4E-A2C4-6E0C67546A73}" sibTransId="{7077A40D-CE38-5A4E-AA59-67E174D583FF}"/>
    <dgm:cxn modelId="{CB3467EF-99DE-E848-B980-E80880BF9D4F}" type="presOf" srcId="{03E0B8C3-079C-2E46-8E46-FF4D4DACF22E}" destId="{6739E6C2-ABE8-4C4B-BAE6-C18CA6E7BA0F}" srcOrd="0" destOrd="0" presId="urn:microsoft.com/office/officeart/2005/8/layout/lProcess3"/>
    <dgm:cxn modelId="{80791FF3-AD0D-2943-8E29-88E2E9E24943}" srcId="{03E0B8C3-079C-2E46-8E46-FF4D4DACF22E}" destId="{A881E2AB-5A38-0A43-8297-14219D6A1056}" srcOrd="1" destOrd="0" parTransId="{84013019-30EE-2840-A28F-D99618C37E08}" sibTransId="{EE778C22-0C02-BC4A-BD06-B06C7CB920DF}"/>
    <dgm:cxn modelId="{508FACF5-4540-C343-94DA-3CC7AC27F3F5}" srcId="{16D0DDF4-5118-8F4C-9D3F-1632876C6E32}" destId="{E56ACD61-3C30-7643-A9D3-B93C62EC4AE8}" srcOrd="0" destOrd="0" parTransId="{1439501C-9F57-2849-9459-F0092145E25F}" sibTransId="{366410C2-A77E-864A-97E3-50043428BA5C}"/>
    <dgm:cxn modelId="{FEDFBD32-F0D3-2844-BB50-944AC7802E3E}" type="presParOf" srcId="{34F76F02-29E6-144E-A7FE-3133EFF55089}" destId="{B28F5254-AA3B-AE49-945D-BB446ECEDD8C}" srcOrd="0" destOrd="0" presId="urn:microsoft.com/office/officeart/2005/8/layout/lProcess3"/>
    <dgm:cxn modelId="{D04690D0-AF68-C64C-B415-709B9214D0C3}" type="presParOf" srcId="{B28F5254-AA3B-AE49-945D-BB446ECEDD8C}" destId="{461B2F3C-7474-654F-A4C6-C3E46C469D9D}" srcOrd="0" destOrd="0" presId="urn:microsoft.com/office/officeart/2005/8/layout/lProcess3"/>
    <dgm:cxn modelId="{29635E84-EF35-7E44-BB56-3E96CF314E21}" type="presParOf" srcId="{B28F5254-AA3B-AE49-945D-BB446ECEDD8C}" destId="{17F42B1C-076F-214C-8059-5448719F610C}" srcOrd="1" destOrd="0" presId="urn:microsoft.com/office/officeart/2005/8/layout/lProcess3"/>
    <dgm:cxn modelId="{4C3E1FC2-CBBB-674F-BC13-7B67B6088F1C}" type="presParOf" srcId="{B28F5254-AA3B-AE49-945D-BB446ECEDD8C}" destId="{AE2DBC8A-63C1-E740-BF42-1D25C5FA3F55}" srcOrd="2" destOrd="0" presId="urn:microsoft.com/office/officeart/2005/8/layout/lProcess3"/>
    <dgm:cxn modelId="{E82C7AFE-BE94-BF45-8CB8-28D4B5F28045}" type="presParOf" srcId="{B28F5254-AA3B-AE49-945D-BB446ECEDD8C}" destId="{EF734CBA-46BF-984C-B1C9-DDC2E16F9FFE}" srcOrd="3" destOrd="0" presId="urn:microsoft.com/office/officeart/2005/8/layout/lProcess3"/>
    <dgm:cxn modelId="{52F8F42C-49BD-9844-BAF7-68137A96D7AC}" type="presParOf" srcId="{B28F5254-AA3B-AE49-945D-BB446ECEDD8C}" destId="{73D610E7-4C57-1E4E-8498-1D89F5531548}" srcOrd="4" destOrd="0" presId="urn:microsoft.com/office/officeart/2005/8/layout/lProcess3"/>
    <dgm:cxn modelId="{54D8D711-155A-4A4D-A338-3E39704C815C}" type="presParOf" srcId="{34F76F02-29E6-144E-A7FE-3133EFF55089}" destId="{9115F54F-5F07-034D-8602-A2809CEB5212}" srcOrd="1" destOrd="0" presId="urn:microsoft.com/office/officeart/2005/8/layout/lProcess3"/>
    <dgm:cxn modelId="{D6FB1D01-4338-4346-83BC-3AFC4040F778}" type="presParOf" srcId="{34F76F02-29E6-144E-A7FE-3133EFF55089}" destId="{6BF40727-153D-E847-AA52-CD2DABE5D08E}" srcOrd="2" destOrd="0" presId="urn:microsoft.com/office/officeart/2005/8/layout/lProcess3"/>
    <dgm:cxn modelId="{C38F195D-01B9-CB48-A405-1CFCDED9B2D0}" type="presParOf" srcId="{6BF40727-153D-E847-AA52-CD2DABE5D08E}" destId="{6739E6C2-ABE8-4C4B-BAE6-C18CA6E7BA0F}" srcOrd="0" destOrd="0" presId="urn:microsoft.com/office/officeart/2005/8/layout/lProcess3"/>
    <dgm:cxn modelId="{95952628-B2CC-9344-84DC-7464451AAF0A}" type="presParOf" srcId="{6BF40727-153D-E847-AA52-CD2DABE5D08E}" destId="{7AF2763A-D847-5448-9E00-4CA26D17C178}" srcOrd="1" destOrd="0" presId="urn:microsoft.com/office/officeart/2005/8/layout/lProcess3"/>
    <dgm:cxn modelId="{11DD2651-2772-C14B-A7BD-ECAF0A40016D}" type="presParOf" srcId="{6BF40727-153D-E847-AA52-CD2DABE5D08E}" destId="{3404D948-4D23-CB49-BC37-FC72804E636D}" srcOrd="2" destOrd="0" presId="urn:microsoft.com/office/officeart/2005/8/layout/lProcess3"/>
    <dgm:cxn modelId="{99221F4F-24C1-514A-ABA9-CDEA4E1CDA7E}" type="presParOf" srcId="{6BF40727-153D-E847-AA52-CD2DABE5D08E}" destId="{EDF6AF4C-6464-3543-9A9F-561207DA53F3}" srcOrd="3" destOrd="0" presId="urn:microsoft.com/office/officeart/2005/8/layout/lProcess3"/>
    <dgm:cxn modelId="{1CA4B297-5465-FC42-BF27-B2267E65B04F}" type="presParOf" srcId="{6BF40727-153D-E847-AA52-CD2DABE5D08E}" destId="{B8E75392-235F-0342-99AF-6E0CD3FF9EEC}" srcOrd="4" destOrd="0" presId="urn:microsoft.com/office/officeart/2005/8/layout/lProcess3"/>
    <dgm:cxn modelId="{D80CFB9F-8B3C-594E-99C3-18A4447819D8}" type="presParOf" srcId="{34F76F02-29E6-144E-A7FE-3133EFF55089}" destId="{03FCBAE0-2E20-BC4D-B2B1-774C8364C369}" srcOrd="3" destOrd="0" presId="urn:microsoft.com/office/officeart/2005/8/layout/lProcess3"/>
    <dgm:cxn modelId="{53CAC51D-C847-4646-A907-D8E88F42A16F}" type="presParOf" srcId="{34F76F02-29E6-144E-A7FE-3133EFF55089}" destId="{A521CCC7-52A3-8745-B54A-FBE7399DEF4D}" srcOrd="4" destOrd="0" presId="urn:microsoft.com/office/officeart/2005/8/layout/lProcess3"/>
    <dgm:cxn modelId="{702D287B-659B-FA41-8B26-75BE9D5457F7}" type="presParOf" srcId="{A521CCC7-52A3-8745-B54A-FBE7399DEF4D}" destId="{8955D188-9242-FF42-9D56-77CDB94E7807}" srcOrd="0" destOrd="0" presId="urn:microsoft.com/office/officeart/2005/8/layout/lProcess3"/>
    <dgm:cxn modelId="{B7C191C6-B1B2-124E-8D5B-6B981DA517DB}" type="presParOf" srcId="{A521CCC7-52A3-8745-B54A-FBE7399DEF4D}" destId="{5D2C70A4-F112-4644-8088-620210A2BFF0}" srcOrd="1" destOrd="0" presId="urn:microsoft.com/office/officeart/2005/8/layout/lProcess3"/>
    <dgm:cxn modelId="{1DFC95BD-4133-3F49-8D52-B6F9F1917466}" type="presParOf" srcId="{A521CCC7-52A3-8745-B54A-FBE7399DEF4D}" destId="{D847A35E-C311-ED42-9F61-DD35E6A986BD}" srcOrd="2" destOrd="0" presId="urn:microsoft.com/office/officeart/2005/8/layout/lProcess3"/>
    <dgm:cxn modelId="{08974CF6-3A0C-4748-9F03-314C6AE8C2F9}" type="presParOf" srcId="{A521CCC7-52A3-8745-B54A-FBE7399DEF4D}" destId="{DC85197E-CFEE-6441-A37E-7B2EE376DE26}" srcOrd="3" destOrd="0" presId="urn:microsoft.com/office/officeart/2005/8/layout/lProcess3"/>
    <dgm:cxn modelId="{812E3024-288A-B347-A115-E347BF5E337F}" type="presParOf" srcId="{A521CCC7-52A3-8745-B54A-FBE7399DEF4D}" destId="{BD6EF451-D6D0-7B4C-BED6-58B46435FEC7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E6F1C6-A751-4A4C-8156-AE6794ADD84C}" type="doc">
      <dgm:prSet loTypeId="urn:microsoft.com/office/officeart/2005/8/layout/cycle2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258D128-12C9-E744-99CE-72CFA58577ED}">
      <dgm:prSet custT="1"/>
      <dgm:spPr/>
      <dgm:t>
        <a:bodyPr/>
        <a:lstStyle/>
        <a:p>
          <a:r>
            <a:rPr lang="it-IT" sz="1600" b="1" dirty="0"/>
            <a:t>Design prodotto e processo </a:t>
          </a:r>
          <a:endParaRPr lang="en-US" sz="1600" b="1" dirty="0"/>
        </a:p>
      </dgm:t>
    </dgm:pt>
    <dgm:pt modelId="{A534717B-F972-8648-9271-25589BD41CFE}" type="parTrans" cxnId="{E0C86F2C-A77B-924B-B639-762DD6F7EDAC}">
      <dgm:prSet/>
      <dgm:spPr/>
      <dgm:t>
        <a:bodyPr/>
        <a:lstStyle/>
        <a:p>
          <a:endParaRPr lang="en-US" sz="1200" b="1"/>
        </a:p>
      </dgm:t>
    </dgm:pt>
    <dgm:pt modelId="{DF6E1796-DB66-7949-ACF5-370CF657128B}" type="sibTrans" cxnId="{E0C86F2C-A77B-924B-B639-762DD6F7EDAC}">
      <dgm:prSet custT="1"/>
      <dgm:spPr/>
      <dgm:t>
        <a:bodyPr/>
        <a:lstStyle/>
        <a:p>
          <a:endParaRPr lang="en-US" sz="1200" b="1"/>
        </a:p>
      </dgm:t>
    </dgm:pt>
    <dgm:pt modelId="{F7FAAED4-583A-504D-A80A-437FF5B4AB6B}">
      <dgm:prSet custT="1"/>
      <dgm:spPr/>
      <dgm:t>
        <a:bodyPr/>
        <a:lstStyle/>
        <a:p>
          <a:r>
            <a:rPr lang="it-IT" sz="1600" b="1" dirty="0"/>
            <a:t>Definizione qualità desiderata</a:t>
          </a:r>
        </a:p>
      </dgm:t>
    </dgm:pt>
    <dgm:pt modelId="{AC2F9D04-BDD0-4E4D-A5DC-AFEFE8E76A84}" type="sibTrans" cxnId="{88E7F381-04C8-D448-9F5C-2B554431D84D}">
      <dgm:prSet custT="1"/>
      <dgm:spPr/>
      <dgm:t>
        <a:bodyPr/>
        <a:lstStyle/>
        <a:p>
          <a:endParaRPr lang="en-US" sz="1200" b="1"/>
        </a:p>
      </dgm:t>
    </dgm:pt>
    <dgm:pt modelId="{9ED9D385-9219-4945-B6E0-1BB92F1485A3}" type="parTrans" cxnId="{88E7F381-04C8-D448-9F5C-2B554431D84D}">
      <dgm:prSet/>
      <dgm:spPr/>
      <dgm:t>
        <a:bodyPr/>
        <a:lstStyle/>
        <a:p>
          <a:endParaRPr lang="en-US" sz="1200" b="1"/>
        </a:p>
      </dgm:t>
    </dgm:pt>
    <dgm:pt modelId="{1B3BEDA1-9F75-154E-8402-0AF8DAD14D8E}">
      <dgm:prSet custT="1"/>
      <dgm:spPr/>
      <dgm:t>
        <a:bodyPr/>
        <a:lstStyle/>
        <a:p>
          <a:r>
            <a:rPr lang="it-IT" sz="1600" b="1" dirty="0"/>
            <a:t>Sorgenti di variabilità, qualità prodotto e parametri</a:t>
          </a:r>
        </a:p>
      </dgm:t>
    </dgm:pt>
    <dgm:pt modelId="{5920540A-2D29-F045-9E08-5E6D89A0A39A}" type="parTrans" cxnId="{6C5D8087-44AB-D048-9F80-3AFE87D755F0}">
      <dgm:prSet/>
      <dgm:spPr/>
      <dgm:t>
        <a:bodyPr/>
        <a:lstStyle/>
        <a:p>
          <a:endParaRPr lang="en-US" sz="1200" b="1"/>
        </a:p>
      </dgm:t>
    </dgm:pt>
    <dgm:pt modelId="{8B84BF32-85F9-5149-97DD-110E5A03DAF1}" type="sibTrans" cxnId="{6C5D8087-44AB-D048-9F80-3AFE87D755F0}">
      <dgm:prSet custT="1"/>
      <dgm:spPr/>
      <dgm:t>
        <a:bodyPr/>
        <a:lstStyle/>
        <a:p>
          <a:endParaRPr lang="en-US" sz="1200" b="1"/>
        </a:p>
      </dgm:t>
    </dgm:pt>
    <dgm:pt modelId="{D540595C-295B-CB4B-AA1E-2009B869B5A0}">
      <dgm:prSet custT="1"/>
      <dgm:spPr/>
      <dgm:t>
        <a:bodyPr/>
        <a:lstStyle/>
        <a:p>
          <a:r>
            <a:rPr lang="it-IT" sz="1600" b="1" dirty="0"/>
            <a:t>Qualità costante</a:t>
          </a:r>
        </a:p>
      </dgm:t>
    </dgm:pt>
    <dgm:pt modelId="{ED6F81FA-264A-C646-8BCA-DF79D6BF8E24}" type="parTrans" cxnId="{510EB47B-21E1-D64C-9675-6AFD630249FC}">
      <dgm:prSet/>
      <dgm:spPr/>
      <dgm:t>
        <a:bodyPr/>
        <a:lstStyle/>
        <a:p>
          <a:endParaRPr lang="en-US" sz="1200" b="1"/>
        </a:p>
      </dgm:t>
    </dgm:pt>
    <dgm:pt modelId="{6BA562D7-7EE1-EB4C-998D-F17907B38150}" type="sibTrans" cxnId="{510EB47B-21E1-D64C-9675-6AFD630249FC}">
      <dgm:prSet custT="1"/>
      <dgm:spPr/>
      <dgm:t>
        <a:bodyPr/>
        <a:lstStyle/>
        <a:p>
          <a:endParaRPr lang="en-US" sz="1200" b="1"/>
        </a:p>
      </dgm:t>
    </dgm:pt>
    <dgm:pt modelId="{639C7648-7032-114B-A5DA-E907DE185A03}" type="pres">
      <dgm:prSet presAssocID="{DEE6F1C6-A751-4A4C-8156-AE6794ADD84C}" presName="cycle" presStyleCnt="0">
        <dgm:presLayoutVars>
          <dgm:dir/>
          <dgm:resizeHandles val="exact"/>
        </dgm:presLayoutVars>
      </dgm:prSet>
      <dgm:spPr/>
    </dgm:pt>
    <dgm:pt modelId="{EAF05260-858A-484B-8C30-64B0D614FB88}" type="pres">
      <dgm:prSet presAssocID="{F7FAAED4-583A-504D-A80A-437FF5B4AB6B}" presName="node" presStyleLbl="node1" presStyleIdx="0" presStyleCnt="4" custRadScaleRad="87371">
        <dgm:presLayoutVars>
          <dgm:bulletEnabled val="1"/>
        </dgm:presLayoutVars>
      </dgm:prSet>
      <dgm:spPr/>
    </dgm:pt>
    <dgm:pt modelId="{4650DF53-4F99-6346-B2D9-F043840D2A59}" type="pres">
      <dgm:prSet presAssocID="{AC2F9D04-BDD0-4E4D-A5DC-AFEFE8E76A84}" presName="sibTrans" presStyleLbl="sibTrans2D1" presStyleIdx="0" presStyleCnt="4"/>
      <dgm:spPr/>
    </dgm:pt>
    <dgm:pt modelId="{7C1E6D36-EC24-E84A-AA61-17E4CE43B737}" type="pres">
      <dgm:prSet presAssocID="{AC2F9D04-BDD0-4E4D-A5DC-AFEFE8E76A84}" presName="connectorText" presStyleLbl="sibTrans2D1" presStyleIdx="0" presStyleCnt="4"/>
      <dgm:spPr/>
    </dgm:pt>
    <dgm:pt modelId="{D4142F05-9EFD-3E40-A0C5-1A2000880FAA}" type="pres">
      <dgm:prSet presAssocID="{5258D128-12C9-E744-99CE-72CFA58577ED}" presName="node" presStyleLbl="node1" presStyleIdx="1" presStyleCnt="4">
        <dgm:presLayoutVars>
          <dgm:bulletEnabled val="1"/>
        </dgm:presLayoutVars>
      </dgm:prSet>
      <dgm:spPr/>
    </dgm:pt>
    <dgm:pt modelId="{C524AD1A-D3C9-414A-9DC7-70189B932965}" type="pres">
      <dgm:prSet presAssocID="{DF6E1796-DB66-7949-ACF5-370CF657128B}" presName="sibTrans" presStyleLbl="sibTrans2D1" presStyleIdx="1" presStyleCnt="4"/>
      <dgm:spPr/>
    </dgm:pt>
    <dgm:pt modelId="{BB76BD1D-1896-2344-AA3C-E375FAE3D598}" type="pres">
      <dgm:prSet presAssocID="{DF6E1796-DB66-7949-ACF5-370CF657128B}" presName="connectorText" presStyleLbl="sibTrans2D1" presStyleIdx="1" presStyleCnt="4"/>
      <dgm:spPr/>
    </dgm:pt>
    <dgm:pt modelId="{EF195255-B9F5-E74A-BEAB-EBBBFCA60A9D}" type="pres">
      <dgm:prSet presAssocID="{1B3BEDA1-9F75-154E-8402-0AF8DAD14D8E}" presName="node" presStyleLbl="node1" presStyleIdx="2" presStyleCnt="4" custRadScaleRad="86967">
        <dgm:presLayoutVars>
          <dgm:bulletEnabled val="1"/>
        </dgm:presLayoutVars>
      </dgm:prSet>
      <dgm:spPr/>
    </dgm:pt>
    <dgm:pt modelId="{AD628752-9126-F549-AE1C-E6CC0D9966D6}" type="pres">
      <dgm:prSet presAssocID="{8B84BF32-85F9-5149-97DD-110E5A03DAF1}" presName="sibTrans" presStyleLbl="sibTrans2D1" presStyleIdx="2" presStyleCnt="4"/>
      <dgm:spPr/>
    </dgm:pt>
    <dgm:pt modelId="{4D2D9D4B-A70C-C849-8AD5-E39B223E1A79}" type="pres">
      <dgm:prSet presAssocID="{8B84BF32-85F9-5149-97DD-110E5A03DAF1}" presName="connectorText" presStyleLbl="sibTrans2D1" presStyleIdx="2" presStyleCnt="4"/>
      <dgm:spPr/>
    </dgm:pt>
    <dgm:pt modelId="{B4F1F782-44C7-2249-B08F-956DA4023C25}" type="pres">
      <dgm:prSet presAssocID="{D540595C-295B-CB4B-AA1E-2009B869B5A0}" presName="node" presStyleLbl="node1" presStyleIdx="3" presStyleCnt="4">
        <dgm:presLayoutVars>
          <dgm:bulletEnabled val="1"/>
        </dgm:presLayoutVars>
      </dgm:prSet>
      <dgm:spPr/>
    </dgm:pt>
    <dgm:pt modelId="{6E0CAE17-4C0B-A543-BA27-1F132B2EAC94}" type="pres">
      <dgm:prSet presAssocID="{6BA562D7-7EE1-EB4C-998D-F17907B38150}" presName="sibTrans" presStyleLbl="sibTrans2D1" presStyleIdx="3" presStyleCnt="4"/>
      <dgm:spPr/>
    </dgm:pt>
    <dgm:pt modelId="{94C968BD-54AF-5F41-AD51-7235631A4462}" type="pres">
      <dgm:prSet presAssocID="{6BA562D7-7EE1-EB4C-998D-F17907B38150}" presName="connectorText" presStyleLbl="sibTrans2D1" presStyleIdx="3" presStyleCnt="4"/>
      <dgm:spPr/>
    </dgm:pt>
  </dgm:ptLst>
  <dgm:cxnLst>
    <dgm:cxn modelId="{0DF6DC0D-8296-C541-81D3-31377174990C}" type="presOf" srcId="{DF6E1796-DB66-7949-ACF5-370CF657128B}" destId="{C524AD1A-D3C9-414A-9DC7-70189B932965}" srcOrd="0" destOrd="0" presId="urn:microsoft.com/office/officeart/2005/8/layout/cycle2"/>
    <dgm:cxn modelId="{BDC3861C-03FA-7241-9BCE-860E93998C53}" type="presOf" srcId="{6BA562D7-7EE1-EB4C-998D-F17907B38150}" destId="{94C968BD-54AF-5F41-AD51-7235631A4462}" srcOrd="1" destOrd="0" presId="urn:microsoft.com/office/officeart/2005/8/layout/cycle2"/>
    <dgm:cxn modelId="{810F6225-DF58-FA45-8477-57707B1D11A6}" type="presOf" srcId="{DEE6F1C6-A751-4A4C-8156-AE6794ADD84C}" destId="{639C7648-7032-114B-A5DA-E907DE185A03}" srcOrd="0" destOrd="0" presId="urn:microsoft.com/office/officeart/2005/8/layout/cycle2"/>
    <dgm:cxn modelId="{E0C86F2C-A77B-924B-B639-762DD6F7EDAC}" srcId="{DEE6F1C6-A751-4A4C-8156-AE6794ADD84C}" destId="{5258D128-12C9-E744-99CE-72CFA58577ED}" srcOrd="1" destOrd="0" parTransId="{A534717B-F972-8648-9271-25589BD41CFE}" sibTransId="{DF6E1796-DB66-7949-ACF5-370CF657128B}"/>
    <dgm:cxn modelId="{8AEF3833-A114-7943-8ADF-4D1F198E2281}" type="presOf" srcId="{F7FAAED4-583A-504D-A80A-437FF5B4AB6B}" destId="{EAF05260-858A-484B-8C30-64B0D614FB88}" srcOrd="0" destOrd="0" presId="urn:microsoft.com/office/officeart/2005/8/layout/cycle2"/>
    <dgm:cxn modelId="{0B75E635-2E40-1947-8908-D84F8080830A}" type="presOf" srcId="{1B3BEDA1-9F75-154E-8402-0AF8DAD14D8E}" destId="{EF195255-B9F5-E74A-BEAB-EBBBFCA60A9D}" srcOrd="0" destOrd="0" presId="urn:microsoft.com/office/officeart/2005/8/layout/cycle2"/>
    <dgm:cxn modelId="{88127F36-3040-8340-85C3-EA3FE9DE76B0}" type="presOf" srcId="{AC2F9D04-BDD0-4E4D-A5DC-AFEFE8E76A84}" destId="{4650DF53-4F99-6346-B2D9-F043840D2A59}" srcOrd="0" destOrd="0" presId="urn:microsoft.com/office/officeart/2005/8/layout/cycle2"/>
    <dgm:cxn modelId="{8CB6064C-EB86-634C-B88C-0E6A3051D111}" type="presOf" srcId="{8B84BF32-85F9-5149-97DD-110E5A03DAF1}" destId="{AD628752-9126-F549-AE1C-E6CC0D9966D6}" srcOrd="0" destOrd="0" presId="urn:microsoft.com/office/officeart/2005/8/layout/cycle2"/>
    <dgm:cxn modelId="{A121B257-DB13-6843-BC09-009CA3EBF0A8}" type="presOf" srcId="{8B84BF32-85F9-5149-97DD-110E5A03DAF1}" destId="{4D2D9D4B-A70C-C849-8AD5-E39B223E1A79}" srcOrd="1" destOrd="0" presId="urn:microsoft.com/office/officeart/2005/8/layout/cycle2"/>
    <dgm:cxn modelId="{797B295E-27CB-B448-BB1A-2B2BC7A63269}" type="presOf" srcId="{DF6E1796-DB66-7949-ACF5-370CF657128B}" destId="{BB76BD1D-1896-2344-AA3C-E375FAE3D598}" srcOrd="1" destOrd="0" presId="urn:microsoft.com/office/officeart/2005/8/layout/cycle2"/>
    <dgm:cxn modelId="{510EB47B-21E1-D64C-9675-6AFD630249FC}" srcId="{DEE6F1C6-A751-4A4C-8156-AE6794ADD84C}" destId="{D540595C-295B-CB4B-AA1E-2009B869B5A0}" srcOrd="3" destOrd="0" parTransId="{ED6F81FA-264A-C646-8BCA-DF79D6BF8E24}" sibTransId="{6BA562D7-7EE1-EB4C-998D-F17907B38150}"/>
    <dgm:cxn modelId="{88E7F381-04C8-D448-9F5C-2B554431D84D}" srcId="{DEE6F1C6-A751-4A4C-8156-AE6794ADD84C}" destId="{F7FAAED4-583A-504D-A80A-437FF5B4AB6B}" srcOrd="0" destOrd="0" parTransId="{9ED9D385-9219-4945-B6E0-1BB92F1485A3}" sibTransId="{AC2F9D04-BDD0-4E4D-A5DC-AFEFE8E76A84}"/>
    <dgm:cxn modelId="{6C5D8087-44AB-D048-9F80-3AFE87D755F0}" srcId="{DEE6F1C6-A751-4A4C-8156-AE6794ADD84C}" destId="{1B3BEDA1-9F75-154E-8402-0AF8DAD14D8E}" srcOrd="2" destOrd="0" parTransId="{5920540A-2D29-F045-9E08-5E6D89A0A39A}" sibTransId="{8B84BF32-85F9-5149-97DD-110E5A03DAF1}"/>
    <dgm:cxn modelId="{1BFE469F-B0DB-974D-9270-7E257C528CF2}" type="presOf" srcId="{D540595C-295B-CB4B-AA1E-2009B869B5A0}" destId="{B4F1F782-44C7-2249-B08F-956DA4023C25}" srcOrd="0" destOrd="0" presId="urn:microsoft.com/office/officeart/2005/8/layout/cycle2"/>
    <dgm:cxn modelId="{237078CB-A850-CA41-8C60-E996D656507F}" type="presOf" srcId="{6BA562D7-7EE1-EB4C-998D-F17907B38150}" destId="{6E0CAE17-4C0B-A543-BA27-1F132B2EAC94}" srcOrd="0" destOrd="0" presId="urn:microsoft.com/office/officeart/2005/8/layout/cycle2"/>
    <dgm:cxn modelId="{4F290CDC-6A9D-284E-AB02-086EEDEE4C6A}" type="presOf" srcId="{AC2F9D04-BDD0-4E4D-A5DC-AFEFE8E76A84}" destId="{7C1E6D36-EC24-E84A-AA61-17E4CE43B737}" srcOrd="1" destOrd="0" presId="urn:microsoft.com/office/officeart/2005/8/layout/cycle2"/>
    <dgm:cxn modelId="{8AC80EE7-BA12-9C4E-8D20-13D0E36F981C}" type="presOf" srcId="{5258D128-12C9-E744-99CE-72CFA58577ED}" destId="{D4142F05-9EFD-3E40-A0C5-1A2000880FAA}" srcOrd="0" destOrd="0" presId="urn:microsoft.com/office/officeart/2005/8/layout/cycle2"/>
    <dgm:cxn modelId="{5BC289EE-9EBD-E847-9FF1-A71186D0BB85}" type="presParOf" srcId="{639C7648-7032-114B-A5DA-E907DE185A03}" destId="{EAF05260-858A-484B-8C30-64B0D614FB88}" srcOrd="0" destOrd="0" presId="urn:microsoft.com/office/officeart/2005/8/layout/cycle2"/>
    <dgm:cxn modelId="{D36F786D-E5E8-E44E-9938-2F22B5ED7E4D}" type="presParOf" srcId="{639C7648-7032-114B-A5DA-E907DE185A03}" destId="{4650DF53-4F99-6346-B2D9-F043840D2A59}" srcOrd="1" destOrd="0" presId="urn:microsoft.com/office/officeart/2005/8/layout/cycle2"/>
    <dgm:cxn modelId="{67682AA5-E161-3E4A-87C1-70B368D36E77}" type="presParOf" srcId="{4650DF53-4F99-6346-B2D9-F043840D2A59}" destId="{7C1E6D36-EC24-E84A-AA61-17E4CE43B737}" srcOrd="0" destOrd="0" presId="urn:microsoft.com/office/officeart/2005/8/layout/cycle2"/>
    <dgm:cxn modelId="{10675A5A-2BC0-0845-87C8-4D6FFBF9BE29}" type="presParOf" srcId="{639C7648-7032-114B-A5DA-E907DE185A03}" destId="{D4142F05-9EFD-3E40-A0C5-1A2000880FAA}" srcOrd="2" destOrd="0" presId="urn:microsoft.com/office/officeart/2005/8/layout/cycle2"/>
    <dgm:cxn modelId="{55A441D1-850C-8145-A0DD-BDBCD08B5FCB}" type="presParOf" srcId="{639C7648-7032-114B-A5DA-E907DE185A03}" destId="{C524AD1A-D3C9-414A-9DC7-70189B932965}" srcOrd="3" destOrd="0" presId="urn:microsoft.com/office/officeart/2005/8/layout/cycle2"/>
    <dgm:cxn modelId="{4ACEEC5F-8424-FF4C-98EC-04540AA1D188}" type="presParOf" srcId="{C524AD1A-D3C9-414A-9DC7-70189B932965}" destId="{BB76BD1D-1896-2344-AA3C-E375FAE3D598}" srcOrd="0" destOrd="0" presId="urn:microsoft.com/office/officeart/2005/8/layout/cycle2"/>
    <dgm:cxn modelId="{1B8C7441-BC64-334A-99BC-2377DC589A42}" type="presParOf" srcId="{639C7648-7032-114B-A5DA-E907DE185A03}" destId="{EF195255-B9F5-E74A-BEAB-EBBBFCA60A9D}" srcOrd="4" destOrd="0" presId="urn:microsoft.com/office/officeart/2005/8/layout/cycle2"/>
    <dgm:cxn modelId="{FEDC432F-AF0F-1D43-80EA-94905DEDB4D4}" type="presParOf" srcId="{639C7648-7032-114B-A5DA-E907DE185A03}" destId="{AD628752-9126-F549-AE1C-E6CC0D9966D6}" srcOrd="5" destOrd="0" presId="urn:microsoft.com/office/officeart/2005/8/layout/cycle2"/>
    <dgm:cxn modelId="{0DB18F48-3A81-804E-9169-DD00DEA339F1}" type="presParOf" srcId="{AD628752-9126-F549-AE1C-E6CC0D9966D6}" destId="{4D2D9D4B-A70C-C849-8AD5-E39B223E1A79}" srcOrd="0" destOrd="0" presId="urn:microsoft.com/office/officeart/2005/8/layout/cycle2"/>
    <dgm:cxn modelId="{148B97C6-531C-D34B-9550-FCF5890B0A1C}" type="presParOf" srcId="{639C7648-7032-114B-A5DA-E907DE185A03}" destId="{B4F1F782-44C7-2249-B08F-956DA4023C25}" srcOrd="6" destOrd="0" presId="urn:microsoft.com/office/officeart/2005/8/layout/cycle2"/>
    <dgm:cxn modelId="{E8AA112C-40EC-E641-AB9A-C2CB7DBFB2AF}" type="presParOf" srcId="{639C7648-7032-114B-A5DA-E907DE185A03}" destId="{6E0CAE17-4C0B-A543-BA27-1F132B2EAC94}" srcOrd="7" destOrd="0" presId="urn:microsoft.com/office/officeart/2005/8/layout/cycle2"/>
    <dgm:cxn modelId="{8EC62A52-FEB3-1F44-87F3-9C6CA16DE4B1}" type="presParOf" srcId="{6E0CAE17-4C0B-A543-BA27-1F132B2EAC94}" destId="{94C968BD-54AF-5F41-AD51-7235631A446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AD3372-0FE5-C546-892E-365A52CC0632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Materia prima e API</a:t>
          </a:r>
          <a:endParaRPr lang="it-IT" sz="3300" kern="1200" dirty="0"/>
        </a:p>
      </dsp:txBody>
      <dsp:txXfrm rot="10800000">
        <a:off x="2205143" y="3129"/>
        <a:ext cx="6770984" cy="887561"/>
      </dsp:txXfrm>
    </dsp:sp>
    <dsp:sp modelId="{367C2946-7DBD-ED4C-8CA0-E9C0DF9BEDB1}">
      <dsp:nvSpPr>
        <dsp:cNvPr id="0" name=""/>
        <dsp:cNvSpPr/>
      </dsp:nvSpPr>
      <dsp:spPr>
        <a:xfrm>
          <a:off x="1539472" y="3129"/>
          <a:ext cx="887561" cy="88756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5131C6-312A-334B-8B06-0BA03BF920FA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Stabilire lo standard e specifiche </a:t>
          </a:r>
        </a:p>
      </dsp:txBody>
      <dsp:txXfrm rot="10800000">
        <a:off x="2205143" y="1155635"/>
        <a:ext cx="6770984" cy="887561"/>
      </dsp:txXfrm>
    </dsp:sp>
    <dsp:sp modelId="{C6ADB2B1-6758-F24E-9ACA-1DBFA8229D91}">
      <dsp:nvSpPr>
        <dsp:cNvPr id="0" name=""/>
        <dsp:cNvSpPr/>
      </dsp:nvSpPr>
      <dsp:spPr>
        <a:xfrm>
          <a:off x="1539472" y="1155635"/>
          <a:ext cx="887561" cy="88756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B66367-E7CB-7E42-B325-BFEFBA35474A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 dirty="0"/>
            <a:t>Qualità della strumentazione in uso</a:t>
          </a:r>
        </a:p>
      </dsp:txBody>
      <dsp:txXfrm rot="10800000">
        <a:off x="2205143" y="2308140"/>
        <a:ext cx="6770984" cy="887561"/>
      </dsp:txXfrm>
    </dsp:sp>
    <dsp:sp modelId="{694EF5C5-E49F-B142-B211-AD450B058946}">
      <dsp:nvSpPr>
        <dsp:cNvPr id="0" name=""/>
        <dsp:cNvSpPr/>
      </dsp:nvSpPr>
      <dsp:spPr>
        <a:xfrm>
          <a:off x="1539472" y="2308140"/>
          <a:ext cx="887561" cy="88756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6E65B7-A9CD-6541-AEB8-77E811EF652E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5730" rIns="234696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300" kern="1200"/>
            <a:t>Registrazione di processo</a:t>
          </a:r>
        </a:p>
      </dsp:txBody>
      <dsp:txXfrm rot="10800000">
        <a:off x="2205143" y="3460646"/>
        <a:ext cx="6770984" cy="887561"/>
      </dsp:txXfrm>
    </dsp:sp>
    <dsp:sp modelId="{8CFE9AD2-E545-EF49-ACDE-EDA4C293067E}">
      <dsp:nvSpPr>
        <dsp:cNvPr id="0" name=""/>
        <dsp:cNvSpPr/>
      </dsp:nvSpPr>
      <dsp:spPr>
        <a:xfrm>
          <a:off x="1539472" y="3460646"/>
          <a:ext cx="887561" cy="887561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1B2F3C-7474-654F-A4C6-C3E46C469D9D}">
      <dsp:nvSpPr>
        <dsp:cNvPr id="0" name=""/>
        <dsp:cNvSpPr/>
      </dsp:nvSpPr>
      <dsp:spPr>
        <a:xfrm>
          <a:off x="1260791" y="3129"/>
          <a:ext cx="3311797" cy="1324719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Qualità</a:t>
          </a:r>
          <a:r>
            <a:rPr lang="en-US" sz="2700" kern="1200" dirty="0"/>
            <a:t> del </a:t>
          </a:r>
          <a:r>
            <a:rPr lang="en-US" sz="2700" kern="1200" dirty="0" err="1"/>
            <a:t>prodotto</a:t>
          </a:r>
          <a:r>
            <a:rPr lang="en-US" sz="2700" kern="1200" dirty="0"/>
            <a:t> </a:t>
          </a:r>
        </a:p>
      </dsp:txBody>
      <dsp:txXfrm>
        <a:off x="1923151" y="3129"/>
        <a:ext cx="1987078" cy="1324719"/>
      </dsp:txXfrm>
    </dsp:sp>
    <dsp:sp modelId="{AE2DBC8A-63C1-E740-BF42-1D25C5FA3F55}">
      <dsp:nvSpPr>
        <dsp:cNvPr id="0" name=""/>
        <dsp:cNvSpPr/>
      </dsp:nvSpPr>
      <dsp:spPr>
        <a:xfrm>
          <a:off x="4142055" y="115730"/>
          <a:ext cx="2748792" cy="1099516"/>
        </a:xfrm>
        <a:prstGeom prst="chevron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900" kern="1200" dirty="0" err="1"/>
            <a:t>riduzione</a:t>
          </a:r>
          <a:r>
            <a:rPr lang="en-US" sz="1900" kern="1200" dirty="0"/>
            <a:t> </a:t>
          </a:r>
          <a:r>
            <a:rPr lang="en-US" sz="1900" kern="1200" dirty="0" err="1"/>
            <a:t>dei</a:t>
          </a:r>
          <a:r>
            <a:rPr lang="en-US" sz="1900" kern="1200" dirty="0"/>
            <a:t> </a:t>
          </a:r>
          <a:r>
            <a:rPr lang="en-US" sz="1900" kern="1200" dirty="0" err="1"/>
            <a:t>costi</a:t>
          </a:r>
          <a:r>
            <a:rPr lang="en-US" sz="1900" kern="1200" dirty="0"/>
            <a:t> di </a:t>
          </a:r>
          <a:r>
            <a:rPr lang="en-US" sz="1900" kern="1200" dirty="0" err="1"/>
            <a:t>produzione</a:t>
          </a:r>
          <a:r>
            <a:rPr lang="en-US" sz="1900" kern="1200" dirty="0"/>
            <a:t> </a:t>
          </a:r>
        </a:p>
      </dsp:txBody>
      <dsp:txXfrm>
        <a:off x="4691813" y="115730"/>
        <a:ext cx="1649276" cy="1099516"/>
      </dsp:txXfrm>
    </dsp:sp>
    <dsp:sp modelId="{73D610E7-4C57-1E4E-8498-1D89F5531548}">
      <dsp:nvSpPr>
        <dsp:cNvPr id="0" name=""/>
        <dsp:cNvSpPr/>
      </dsp:nvSpPr>
      <dsp:spPr>
        <a:xfrm>
          <a:off x="6506016" y="115730"/>
          <a:ext cx="2748792" cy="1099516"/>
        </a:xfrm>
        <a:prstGeom prst="chevron">
          <a:avLst/>
        </a:prstGeom>
        <a:solidFill>
          <a:schemeClr val="accent4">
            <a:tint val="40000"/>
            <a:alpha val="90000"/>
            <a:hueOff val="2172385"/>
            <a:satOff val="-10249"/>
            <a:lumOff val="-37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2172385"/>
              <a:satOff val="-10249"/>
              <a:lumOff val="-3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uniformità</a:t>
          </a:r>
          <a:r>
            <a:rPr lang="en-US" sz="1900" kern="1200" dirty="0"/>
            <a:t> </a:t>
          </a:r>
          <a:r>
            <a:rPr lang="en-US" sz="1900" kern="1200" dirty="0" err="1"/>
            <a:t>nella</a:t>
          </a:r>
          <a:r>
            <a:rPr lang="en-US" sz="1900" kern="1200" dirty="0"/>
            <a:t> </a:t>
          </a:r>
          <a:r>
            <a:rPr lang="en-US" sz="1900" kern="1200" dirty="0" err="1"/>
            <a:t>produzione</a:t>
          </a:r>
          <a:endParaRPr lang="en-US" sz="1900" kern="1200" dirty="0"/>
        </a:p>
      </dsp:txBody>
      <dsp:txXfrm>
        <a:off x="7055774" y="115730"/>
        <a:ext cx="1649276" cy="1099516"/>
      </dsp:txXfrm>
    </dsp:sp>
    <dsp:sp modelId="{6739E6C2-ABE8-4C4B-BAE6-C18CA6E7BA0F}">
      <dsp:nvSpPr>
        <dsp:cNvPr id="0" name=""/>
        <dsp:cNvSpPr/>
      </dsp:nvSpPr>
      <dsp:spPr>
        <a:xfrm>
          <a:off x="1260791" y="1513309"/>
          <a:ext cx="3311797" cy="1324719"/>
        </a:xfrm>
        <a:prstGeom prst="chevron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Fornire</a:t>
          </a:r>
          <a:r>
            <a:rPr lang="en-US" sz="2700" kern="1200" dirty="0"/>
            <a:t> </a:t>
          </a:r>
          <a:r>
            <a:rPr lang="en-US" sz="2700" kern="1200" dirty="0" err="1"/>
            <a:t>beni</a:t>
          </a:r>
          <a:r>
            <a:rPr lang="en-US" sz="2700" kern="1200" dirty="0"/>
            <a:t> di </a:t>
          </a:r>
          <a:r>
            <a:rPr lang="en-US" sz="2700" kern="1200" dirty="0" err="1"/>
            <a:t>qualità</a:t>
          </a:r>
          <a:r>
            <a:rPr lang="en-US" sz="2700" kern="1200" dirty="0"/>
            <a:t> </a:t>
          </a:r>
          <a:r>
            <a:rPr lang="en-US" sz="2700" kern="1200" dirty="0" err="1"/>
            <a:t>ai</a:t>
          </a:r>
          <a:r>
            <a:rPr lang="en-US" sz="2700" kern="1200" dirty="0"/>
            <a:t> </a:t>
          </a:r>
          <a:r>
            <a:rPr lang="en-US" sz="2700" kern="1200" dirty="0" err="1"/>
            <a:t>consumatori</a:t>
          </a:r>
          <a:endParaRPr lang="en-US" sz="2700" kern="1200" dirty="0"/>
        </a:p>
      </dsp:txBody>
      <dsp:txXfrm>
        <a:off x="1923151" y="1513309"/>
        <a:ext cx="1987078" cy="1324719"/>
      </dsp:txXfrm>
    </dsp:sp>
    <dsp:sp modelId="{3404D948-4D23-CB49-BC37-FC72804E636D}">
      <dsp:nvSpPr>
        <dsp:cNvPr id="0" name=""/>
        <dsp:cNvSpPr/>
      </dsp:nvSpPr>
      <dsp:spPr>
        <a:xfrm>
          <a:off x="4142055" y="1625910"/>
          <a:ext cx="2748792" cy="1099516"/>
        </a:xfrm>
        <a:prstGeom prst="chevron">
          <a:avLst/>
        </a:prstGeom>
        <a:solidFill>
          <a:schemeClr val="accent4">
            <a:tint val="40000"/>
            <a:alpha val="90000"/>
            <a:hueOff val="4344770"/>
            <a:satOff val="-20498"/>
            <a:lumOff val="-74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4344770"/>
              <a:satOff val="-20498"/>
              <a:lumOff val="-74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fiducia</a:t>
          </a:r>
          <a:endParaRPr lang="en-US" sz="1900" kern="1200" dirty="0"/>
        </a:p>
      </dsp:txBody>
      <dsp:txXfrm>
        <a:off x="4691813" y="1625910"/>
        <a:ext cx="1649276" cy="1099516"/>
      </dsp:txXfrm>
    </dsp:sp>
    <dsp:sp modelId="{B8E75392-235F-0342-99AF-6E0CD3FF9EEC}">
      <dsp:nvSpPr>
        <dsp:cNvPr id="0" name=""/>
        <dsp:cNvSpPr/>
      </dsp:nvSpPr>
      <dsp:spPr>
        <a:xfrm>
          <a:off x="6506016" y="1625910"/>
          <a:ext cx="2748792" cy="1099516"/>
        </a:xfrm>
        <a:prstGeom prst="chevron">
          <a:avLst/>
        </a:prstGeom>
        <a:solidFill>
          <a:schemeClr val="accent4">
            <a:tint val="40000"/>
            <a:alpha val="90000"/>
            <a:hueOff val="6517155"/>
            <a:satOff val="-30747"/>
            <a:lumOff val="-111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6517155"/>
              <a:satOff val="-30747"/>
              <a:lumOff val="-111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rende</a:t>
          </a:r>
          <a:r>
            <a:rPr lang="en-US" sz="1900" kern="1200" dirty="0"/>
            <a:t> </a:t>
          </a:r>
          <a:r>
            <a:rPr lang="en-US" sz="1900" kern="1200" dirty="0" err="1"/>
            <a:t>il</a:t>
          </a:r>
          <a:r>
            <a:rPr lang="en-US" sz="1900" kern="1200" dirty="0"/>
            <a:t> </a:t>
          </a:r>
          <a:r>
            <a:rPr lang="en-US" sz="1900" kern="1200" dirty="0" err="1"/>
            <a:t>prodotto</a:t>
          </a:r>
          <a:r>
            <a:rPr lang="en-US" sz="1900" kern="1200" dirty="0"/>
            <a:t> </a:t>
          </a:r>
          <a:r>
            <a:rPr lang="en-US" sz="1900" kern="1200" dirty="0" err="1"/>
            <a:t>popolare</a:t>
          </a:r>
          <a:r>
            <a:rPr lang="en-US" sz="1900" kern="1200" dirty="0"/>
            <a:t> </a:t>
          </a:r>
          <a:r>
            <a:rPr lang="en-US" sz="1900" kern="1200" dirty="0" err="1"/>
            <a:t>nel</a:t>
          </a:r>
          <a:r>
            <a:rPr lang="en-US" sz="1900" kern="1200" dirty="0"/>
            <a:t> </a:t>
          </a:r>
          <a:r>
            <a:rPr lang="en-US" sz="1900" kern="1200" dirty="0" err="1"/>
            <a:t>mercato</a:t>
          </a:r>
          <a:endParaRPr lang="en-US" sz="1900" kern="1200" dirty="0"/>
        </a:p>
      </dsp:txBody>
      <dsp:txXfrm>
        <a:off x="7055774" y="1625910"/>
        <a:ext cx="1649276" cy="1099516"/>
      </dsp:txXfrm>
    </dsp:sp>
    <dsp:sp modelId="{8955D188-9242-FF42-9D56-77CDB94E7807}">
      <dsp:nvSpPr>
        <dsp:cNvPr id="0" name=""/>
        <dsp:cNvSpPr/>
      </dsp:nvSpPr>
      <dsp:spPr>
        <a:xfrm>
          <a:off x="1260791" y="3023489"/>
          <a:ext cx="3311797" cy="1324719"/>
        </a:xfrm>
        <a:prstGeom prst="chevron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17145" rIns="0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Riduzione</a:t>
          </a:r>
          <a:r>
            <a:rPr lang="en-US" sz="2700" kern="1200" dirty="0"/>
            <a:t> di </a:t>
          </a:r>
          <a:r>
            <a:rPr lang="en-US" sz="2700" kern="1200" dirty="0" err="1"/>
            <a:t>lotti</a:t>
          </a:r>
          <a:r>
            <a:rPr lang="en-US" sz="2700" kern="1200" dirty="0"/>
            <a:t> con </a:t>
          </a:r>
          <a:r>
            <a:rPr lang="en-US" sz="2700" kern="1200" dirty="0" err="1"/>
            <a:t>scarsa</a:t>
          </a:r>
          <a:r>
            <a:rPr lang="en-US" sz="2700" kern="1200" dirty="0"/>
            <a:t> </a:t>
          </a:r>
          <a:r>
            <a:rPr lang="en-US" sz="2700" kern="1200" dirty="0" err="1"/>
            <a:t>qualità</a:t>
          </a:r>
          <a:r>
            <a:rPr lang="en-US" sz="2700" kern="1200" dirty="0"/>
            <a:t> </a:t>
          </a:r>
        </a:p>
      </dsp:txBody>
      <dsp:txXfrm>
        <a:off x="1923151" y="3023489"/>
        <a:ext cx="1987078" cy="1324719"/>
      </dsp:txXfrm>
    </dsp:sp>
    <dsp:sp modelId="{D847A35E-C311-ED42-9F61-DD35E6A986BD}">
      <dsp:nvSpPr>
        <dsp:cNvPr id="0" name=""/>
        <dsp:cNvSpPr/>
      </dsp:nvSpPr>
      <dsp:spPr>
        <a:xfrm>
          <a:off x="4142055" y="3136090"/>
          <a:ext cx="2748792" cy="1099516"/>
        </a:xfrm>
        <a:prstGeom prst="chevron">
          <a:avLst/>
        </a:prstGeom>
        <a:solidFill>
          <a:schemeClr val="accent4">
            <a:tint val="40000"/>
            <a:alpha val="90000"/>
            <a:hueOff val="8689540"/>
            <a:satOff val="-40996"/>
            <a:lumOff val="-148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8689540"/>
              <a:satOff val="-40996"/>
              <a:lumOff val="-1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diminuisce</a:t>
          </a:r>
          <a:r>
            <a:rPr lang="en-US" sz="1900" kern="1200" dirty="0"/>
            <a:t> </a:t>
          </a:r>
          <a:r>
            <a:rPr lang="en-US" sz="1900" kern="1200" dirty="0" err="1"/>
            <a:t>il</a:t>
          </a:r>
          <a:r>
            <a:rPr lang="en-US" sz="1900" kern="1200" dirty="0"/>
            <a:t> non consenso da </a:t>
          </a:r>
          <a:r>
            <a:rPr lang="en-US" sz="1900" kern="1200" dirty="0" err="1"/>
            <a:t>parte</a:t>
          </a:r>
          <a:r>
            <a:rPr lang="en-US" sz="1900" kern="1200" dirty="0"/>
            <a:t> </a:t>
          </a:r>
          <a:r>
            <a:rPr lang="en-US" sz="1900" kern="1200" dirty="0" err="1"/>
            <a:t>dei</a:t>
          </a:r>
          <a:r>
            <a:rPr lang="en-US" sz="1900" kern="1200" dirty="0"/>
            <a:t> </a:t>
          </a:r>
          <a:r>
            <a:rPr lang="en-US" sz="1900" kern="1200" dirty="0" err="1"/>
            <a:t>consumatori</a:t>
          </a:r>
          <a:endParaRPr lang="en-US" sz="1900" kern="1200" dirty="0"/>
        </a:p>
      </dsp:txBody>
      <dsp:txXfrm>
        <a:off x="4691813" y="3136090"/>
        <a:ext cx="1649276" cy="1099516"/>
      </dsp:txXfrm>
    </dsp:sp>
    <dsp:sp modelId="{BD6EF451-D6D0-7B4C-BED6-58B46435FEC7}">
      <dsp:nvSpPr>
        <dsp:cNvPr id="0" name=""/>
        <dsp:cNvSpPr/>
      </dsp:nvSpPr>
      <dsp:spPr>
        <a:xfrm>
          <a:off x="6506016" y="3136090"/>
          <a:ext cx="2748792" cy="1099516"/>
        </a:xfrm>
        <a:prstGeom prst="chevron">
          <a:avLst/>
        </a:prstGeom>
        <a:solidFill>
          <a:schemeClr val="accent4">
            <a:tint val="40000"/>
            <a:alpha val="90000"/>
            <a:hueOff val="10861925"/>
            <a:satOff val="-51245"/>
            <a:lumOff val="-1851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0861925"/>
              <a:satOff val="-51245"/>
              <a:lumOff val="-185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12065" rIns="0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/>
            <a:t>promuove</a:t>
          </a:r>
          <a:r>
            <a:rPr lang="en-US" sz="1900" kern="1200" dirty="0"/>
            <a:t> </a:t>
          </a:r>
          <a:r>
            <a:rPr lang="en-US" sz="1900" kern="1200" dirty="0" err="1"/>
            <a:t>esportazione</a:t>
          </a:r>
          <a:endParaRPr lang="en-US" sz="1900" kern="1200" dirty="0"/>
        </a:p>
      </dsp:txBody>
      <dsp:txXfrm>
        <a:off x="7055774" y="3136090"/>
        <a:ext cx="1649276" cy="10995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F05260-858A-484B-8C30-64B0D614FB88}">
      <dsp:nvSpPr>
        <dsp:cNvPr id="0" name=""/>
        <dsp:cNvSpPr/>
      </dsp:nvSpPr>
      <dsp:spPr>
        <a:xfrm>
          <a:off x="5065322" y="242310"/>
          <a:ext cx="1800097" cy="180009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Definizione qualità desiderata</a:t>
          </a:r>
        </a:p>
      </dsp:txBody>
      <dsp:txXfrm>
        <a:off x="5328940" y="505928"/>
        <a:ext cx="1272861" cy="1272861"/>
      </dsp:txXfrm>
    </dsp:sp>
    <dsp:sp modelId="{4650DF53-4F99-6346-B2D9-F043840D2A59}">
      <dsp:nvSpPr>
        <dsp:cNvPr id="0" name=""/>
        <dsp:cNvSpPr/>
      </dsp:nvSpPr>
      <dsp:spPr>
        <a:xfrm rot="2468642">
          <a:off x="6717106" y="1666203"/>
          <a:ext cx="391004" cy="6075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>
        <a:off x="6731589" y="1749120"/>
        <a:ext cx="273703" cy="364520"/>
      </dsp:txXfrm>
    </dsp:sp>
    <dsp:sp modelId="{D4142F05-9EFD-3E40-A0C5-1A2000880FAA}">
      <dsp:nvSpPr>
        <dsp:cNvPr id="0" name=""/>
        <dsp:cNvSpPr/>
      </dsp:nvSpPr>
      <dsp:spPr>
        <a:xfrm>
          <a:off x="6976464" y="1912094"/>
          <a:ext cx="1800097" cy="1800097"/>
        </a:xfrm>
        <a:prstGeom prst="ellipse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Design prodotto e processo </a:t>
          </a:r>
          <a:endParaRPr lang="en-US" sz="1600" b="1" kern="1200" dirty="0"/>
        </a:p>
      </dsp:txBody>
      <dsp:txXfrm>
        <a:off x="7240082" y="2175712"/>
        <a:ext cx="1272861" cy="1272861"/>
      </dsp:txXfrm>
    </dsp:sp>
    <dsp:sp modelId="{C524AD1A-D3C9-414A-9DC7-70189B932965}">
      <dsp:nvSpPr>
        <dsp:cNvPr id="0" name=""/>
        <dsp:cNvSpPr/>
      </dsp:nvSpPr>
      <dsp:spPr>
        <a:xfrm rot="8339250">
          <a:off x="6735077" y="3332196"/>
          <a:ext cx="388315" cy="6075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 rot="10800000">
        <a:off x="6837275" y="3415479"/>
        <a:ext cx="271821" cy="364520"/>
      </dsp:txXfrm>
    </dsp:sp>
    <dsp:sp modelId="{EF195255-B9F5-E74A-BEAB-EBBBFCA60A9D}">
      <dsp:nvSpPr>
        <dsp:cNvPr id="0" name=""/>
        <dsp:cNvSpPr/>
      </dsp:nvSpPr>
      <dsp:spPr>
        <a:xfrm>
          <a:off x="5065322" y="3574157"/>
          <a:ext cx="1800097" cy="1800097"/>
        </a:xfrm>
        <a:prstGeom prst="ellipse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Sorgenti di variabilità, qualità prodotto e parametri</a:t>
          </a:r>
        </a:p>
      </dsp:txBody>
      <dsp:txXfrm>
        <a:off x="5328940" y="3837775"/>
        <a:ext cx="1272861" cy="1272861"/>
      </dsp:txXfrm>
    </dsp:sp>
    <dsp:sp modelId="{AD628752-9126-F549-AE1C-E6CC0D9966D6}">
      <dsp:nvSpPr>
        <dsp:cNvPr id="0" name=""/>
        <dsp:cNvSpPr/>
      </dsp:nvSpPr>
      <dsp:spPr>
        <a:xfrm rot="13260750">
          <a:off x="4823935" y="3346619"/>
          <a:ext cx="388315" cy="6075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 rot="10800000">
        <a:off x="4926133" y="3506348"/>
        <a:ext cx="271821" cy="364520"/>
      </dsp:txXfrm>
    </dsp:sp>
    <dsp:sp modelId="{B4F1F782-44C7-2249-B08F-956DA4023C25}">
      <dsp:nvSpPr>
        <dsp:cNvPr id="0" name=""/>
        <dsp:cNvSpPr/>
      </dsp:nvSpPr>
      <dsp:spPr>
        <a:xfrm>
          <a:off x="3154180" y="1912094"/>
          <a:ext cx="1800097" cy="1800097"/>
        </a:xfrm>
        <a:prstGeom prst="ellipse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/>
            <a:t>Qualità costante</a:t>
          </a:r>
        </a:p>
      </dsp:txBody>
      <dsp:txXfrm>
        <a:off x="3417798" y="2175712"/>
        <a:ext cx="1272861" cy="1272861"/>
      </dsp:txXfrm>
    </dsp:sp>
    <dsp:sp modelId="{6E0CAE17-4C0B-A543-BA27-1F132B2EAC94}">
      <dsp:nvSpPr>
        <dsp:cNvPr id="0" name=""/>
        <dsp:cNvSpPr/>
      </dsp:nvSpPr>
      <dsp:spPr>
        <a:xfrm rot="19131358">
          <a:off x="4805964" y="1680765"/>
          <a:ext cx="391004" cy="6075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b="1" kern="1200"/>
        </a:p>
      </dsp:txBody>
      <dsp:txXfrm>
        <a:off x="4820447" y="1840860"/>
        <a:ext cx="273703" cy="364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899A9-CCA6-6946-BCDD-522816B1425A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00E14-9C00-8847-A786-9428C6DED96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6635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90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80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43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97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017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83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51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5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51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E3BFE-50F4-9C44-A7A7-87FAF2A0F0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66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50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F74EF-77CB-3C49-B097-8DF3EAD13F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4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71990-229D-4E4F-A5B3-F2E11B24D0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E6991-598A-8C47-A590-DCB56DEA7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0A206-B07F-D44E-B836-4EB96E56D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8C93D-8550-DF47-8A7E-7B1A4510A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C29ED-4DC2-E74C-9436-C8FB24C3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540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DD1AA-5642-6E48-8839-BC5B6787B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D0D106-98E0-C946-9EBC-CC99DBA0EC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41BAF-98C8-6C41-8FCC-24339877D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943047-A38D-0F44-84C2-E4FC5B072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EC47B-74C2-6441-B454-4BAF5503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7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48832D-A1CA-F041-A5F9-819A3D3540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B5E82-2784-D742-B93C-C77135F2D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3EE64-F72E-C049-A3A4-A57B17D4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B55AD-2741-4842-8B4E-EB80D5AF3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67FB6-3F32-8A45-9381-A76C0EED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44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CF675-AD1A-F546-A259-6E68150CE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2668C-AF6A-9E44-B076-8D6C355E52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55F09-E75E-C94B-B640-3B94A9773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0F32B-4FB9-1248-809A-16F6CB73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1378B-8356-A14C-AE42-5AE240A35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27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D5653-CFFB-9441-9F81-1C4396475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80BE-302B-4F4B-A72A-F706871748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E3287-685B-2C43-82FB-40535EAD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6A837-4351-FF45-81AF-02D0DC00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BAFB0-F0DB-8748-8B84-90D35159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274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63A92-E53E-F04A-AE6D-45F1CF372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1BFF49-2E5F-3B4D-93FA-CF12A163B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B629-D7D6-724D-B23D-A2BDF4D9C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DCAE6-17D5-BB48-8553-E3785F319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0D04A-61A9-9F49-8A35-39F7F5F00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94492-3693-CC41-B176-3E3D92AA7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532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0453-9610-9248-A603-0D20657C3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2A1A2-51CE-5245-85CA-ADBF9979E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0D2F5-59AA-7249-AFF4-E71C1129E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121CA-4400-6347-97BC-582A30A16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281766-6E5C-EB41-92CF-87B80AA2F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B7E2E5-D81C-5945-A4CF-8108EED68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1DAF23-A3D4-3F4B-ACA0-6650B8DA4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8AE0A-91A4-CE4D-8D80-39F3F4B34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708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54871-5215-FB4F-9BAA-241CC8C19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EC7D4D-9FBE-3B4D-93BD-60A1D13A6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58E55-A8A7-CC42-AC16-88D4D394E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040A9-70D1-C647-BC7F-96C6E35E2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9460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725EAC-4064-484C-8603-B893D548D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9A046-391F-5F4E-855F-4F4B7824E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585FB-2690-9042-9E3F-2B52C3F4E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766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7F14-E9EE-9040-91E5-68592CAC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835B4-438B-7E43-BCA5-78C8496F7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DFCF34-A4CA-5949-82D3-FD99DD15D9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8EA4B-E556-E547-BB9F-3BF47D57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B39C2-78D9-A440-9E93-DA77F694D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30F9B4-3104-6649-B6A9-0F340AF7E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939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9AE53-335C-5F40-B42E-EF4CC4B07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7CF94D-0547-6043-8D89-2BBD82515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F7EBEA-9561-2741-A5F6-94F84A988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2F8585-9F5E-5D44-B874-FA759B2C6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D9727-A45C-3C48-B90F-F006E6AA1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A6267A-E4E8-184E-9EB4-2E35D334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109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6F8A1-5886-F94F-BA5C-88409C00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42DC7-A51B-C548-BB4D-7957081C8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094508-952B-8244-8E5B-0EBA28042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8576E-070E-2944-9A94-8CC6FEB3A34E}" type="datetimeFigureOut">
              <a:rPr lang="it-IT" smtClean="0"/>
              <a:t>22/04/20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C9B00-BDBD-494A-9654-F223E29ED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2D257-E56D-C04F-93E9-258505F0F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435D2-7E4B-3345-B5CD-DC8DFB4E98E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461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1.tiff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microsoft.com/office/2007/relationships/diagramDrawing" Target="../diagrams/drawing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AB86F-772B-3F43-A037-C2467D465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HPLC-MS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BCB785A-540A-BB41-AE4E-0172B2AC7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08548" y="1027906"/>
            <a:ext cx="3945252" cy="5696354"/>
          </a:xfr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060B7D7-B536-9F49-A1A4-6D1D630A4DA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43203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400" dirty="0"/>
              <a:t>Tecnica di chimica analitica che combina cromatografia liquida (HPLC) con la spettrometria di massa (MS). </a:t>
            </a:r>
          </a:p>
          <a:p>
            <a:pPr algn="just"/>
            <a:r>
              <a:rPr lang="it-IT" sz="2400" dirty="0"/>
              <a:t>Elevata sensibilità e specificità. </a:t>
            </a:r>
          </a:p>
          <a:p>
            <a:pPr algn="just"/>
            <a:r>
              <a:rPr lang="it-IT" sz="2400" dirty="0"/>
              <a:t>MS è una tecnica che può dare informazioni sulla massa e purezza del campione.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B15D83-0DC4-8F4A-8477-9C6522745109}"/>
              </a:ext>
            </a:extLst>
          </p:cNvPr>
          <p:cNvSpPr txBox="1"/>
          <p:nvPr/>
        </p:nvSpPr>
        <p:spPr>
          <a:xfrm>
            <a:off x="876675" y="5344311"/>
            <a:ext cx="1176348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  HPLC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FAE204-566A-824F-82CA-94E841F7E8C6}"/>
              </a:ext>
            </a:extLst>
          </p:cNvPr>
          <p:cNvSpPr txBox="1"/>
          <p:nvPr/>
        </p:nvSpPr>
        <p:spPr>
          <a:xfrm flipH="1">
            <a:off x="2235512" y="5419261"/>
            <a:ext cx="2968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3C9608-233E-9749-8FEC-E8286671BC12}"/>
              </a:ext>
            </a:extLst>
          </p:cNvPr>
          <p:cNvSpPr txBox="1"/>
          <p:nvPr/>
        </p:nvSpPr>
        <p:spPr>
          <a:xfrm>
            <a:off x="2744783" y="5149441"/>
            <a:ext cx="2233532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  Mass </a:t>
            </a:r>
            <a:r>
              <a:rPr lang="it-IT" sz="2400" b="1" dirty="0" err="1">
                <a:solidFill>
                  <a:schemeClr val="bg1"/>
                </a:solidFill>
              </a:rPr>
              <a:t>spectrometry</a:t>
            </a:r>
            <a:r>
              <a:rPr lang="it-IT" sz="2400" b="1" dirty="0">
                <a:solidFill>
                  <a:schemeClr val="bg1"/>
                </a:solidFill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48B776-4EBD-5A4F-B04D-9110A5736B18}"/>
              </a:ext>
            </a:extLst>
          </p:cNvPr>
          <p:cNvSpPr txBox="1"/>
          <p:nvPr/>
        </p:nvSpPr>
        <p:spPr>
          <a:xfrm>
            <a:off x="5130824" y="5419261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ym typeface="Wingdings" pitchFamily="2" charset="2"/>
              </a:rPr>
              <a:t> </a:t>
            </a:r>
            <a:endParaRPr lang="it-IT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DFA42F7-28EC-594D-9F3F-730ED38C880F}"/>
              </a:ext>
            </a:extLst>
          </p:cNvPr>
          <p:cNvSpPr txBox="1"/>
          <p:nvPr/>
        </p:nvSpPr>
        <p:spPr>
          <a:xfrm>
            <a:off x="5701951" y="5344311"/>
            <a:ext cx="1259704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  LC-MS 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450633-36A9-A446-AC0C-E7D55EEB9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464"/>
    </mc:Choice>
    <mc:Fallback xmlns="">
      <p:transition spd="slow" advTm="17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720F1-6D38-3C43-8FFF-DCF66132D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8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Quality by Design (</a:t>
            </a:r>
            <a:r>
              <a:rPr lang="en-US" b="1" dirty="0" err="1">
                <a:solidFill>
                  <a:srgbClr val="FF0000"/>
                </a:solidFill>
              </a:rPr>
              <a:t>QbD</a:t>
            </a:r>
            <a:r>
              <a:rPr lang="en-US" b="1" dirty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F2ECAE-332B-374C-A585-FED2B3B11C2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30628" y="1377149"/>
          <a:ext cx="11930743" cy="5624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DB5940-A67B-744B-A5A7-63AEFE9C5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5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740"/>
    </mc:Choice>
    <mc:Fallback xmlns="">
      <p:transition spd="slow" advTm="7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1091CA1-7E47-0749-A426-6F090FA36FC7}"/>
              </a:ext>
            </a:extLst>
          </p:cNvPr>
          <p:cNvSpPr/>
          <p:nvPr/>
        </p:nvSpPr>
        <p:spPr>
          <a:xfrm>
            <a:off x="2959101" y="4940203"/>
            <a:ext cx="6642099" cy="1218290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A5AF64-F56C-5D40-8538-D3D0BB6C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Quality by Design (</a:t>
            </a:r>
            <a:r>
              <a:rPr lang="en-US" b="1" dirty="0" err="1">
                <a:solidFill>
                  <a:srgbClr val="FF0000"/>
                </a:solidFill>
              </a:rPr>
              <a:t>QbD</a:t>
            </a:r>
            <a:r>
              <a:rPr lang="en-US" b="1" dirty="0">
                <a:solidFill>
                  <a:srgbClr val="FF0000"/>
                </a:solidFill>
              </a:rPr>
              <a:t>): SCOPO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B484A-ABB4-0543-9C44-59C292553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7028"/>
          </a:xfrm>
        </p:spPr>
        <p:txBody>
          <a:bodyPr>
            <a:normAutofit/>
          </a:bodyPr>
          <a:lstStyle/>
          <a:p>
            <a:pPr algn="just"/>
            <a:r>
              <a:rPr lang="it-IT" sz="2400" b="1" dirty="0">
                <a:solidFill>
                  <a:srgbClr val="FF0000"/>
                </a:solidFill>
              </a:rPr>
              <a:t>Progettare un prodotto di qualità </a:t>
            </a:r>
            <a:r>
              <a:rPr lang="it-IT" sz="2400" dirty="0"/>
              <a:t>e il suo </a:t>
            </a:r>
            <a:r>
              <a:rPr lang="it-IT" sz="2400" b="1" dirty="0">
                <a:solidFill>
                  <a:srgbClr val="FF0000"/>
                </a:solidFill>
              </a:rPr>
              <a:t>processo produttivo </a:t>
            </a:r>
            <a:r>
              <a:rPr lang="it-IT" sz="2400" dirty="0"/>
              <a:t>per fornire in maniera riproducibile la desiderata performance del prodotto.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err="1"/>
              <a:t>Importnaza</a:t>
            </a:r>
            <a:r>
              <a:rPr lang="en-US" sz="2400" dirty="0"/>
              <a:t> per:</a:t>
            </a:r>
          </a:p>
          <a:p>
            <a:pPr lvl="1" algn="just">
              <a:buFontTx/>
              <a:buChar char="-"/>
            </a:pPr>
            <a:r>
              <a:rPr lang="en-US" sz="2000" b="1" dirty="0" err="1"/>
              <a:t>L’azienda</a:t>
            </a:r>
            <a:r>
              <a:rPr lang="en-US" sz="2000" b="1" dirty="0"/>
              <a:t>: </a:t>
            </a:r>
            <a:r>
              <a:rPr lang="en-US" sz="2000" dirty="0" err="1"/>
              <a:t>riduzione</a:t>
            </a:r>
            <a:r>
              <a:rPr lang="en-US" sz="2000" dirty="0"/>
              <a:t>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costi</a:t>
            </a:r>
            <a:r>
              <a:rPr lang="en-US" sz="2000" dirty="0"/>
              <a:t>, </a:t>
            </a:r>
            <a:r>
              <a:rPr lang="en-US" sz="2000" dirty="0" err="1"/>
              <a:t>maggiore</a:t>
            </a:r>
            <a:r>
              <a:rPr lang="en-US" sz="2000" dirty="0"/>
              <a:t> </a:t>
            </a:r>
            <a:r>
              <a:rPr lang="en-US" sz="2000" dirty="0" err="1"/>
              <a:t>efficienza</a:t>
            </a:r>
            <a:r>
              <a:rPr lang="en-US" sz="2000" dirty="0"/>
              <a:t>, </a:t>
            </a:r>
            <a:r>
              <a:rPr lang="en-US" sz="2000" dirty="0" err="1"/>
              <a:t>minimizzazione</a:t>
            </a:r>
            <a:r>
              <a:rPr lang="en-US" sz="2000" dirty="0"/>
              <a:t>/</a:t>
            </a:r>
            <a:r>
              <a:rPr lang="en-US" sz="2000" dirty="0" err="1"/>
              <a:t>eliminazione</a:t>
            </a:r>
            <a:r>
              <a:rPr lang="en-US" sz="2000" dirty="0"/>
              <a:t> di </a:t>
            </a:r>
            <a:r>
              <a:rPr lang="en-US" sz="2000" dirty="0" err="1"/>
              <a:t>potenziali</a:t>
            </a:r>
            <a:r>
              <a:rPr lang="en-US" sz="2000" dirty="0"/>
              <a:t> </a:t>
            </a:r>
            <a:r>
              <a:rPr lang="en-US" sz="2000" dirty="0" err="1"/>
              <a:t>azioni</a:t>
            </a:r>
            <a:r>
              <a:rPr lang="en-US" sz="2000" dirty="0"/>
              <a:t> di </a:t>
            </a:r>
            <a:r>
              <a:rPr lang="en-US" sz="2000" dirty="0" err="1"/>
              <a:t>conformità</a:t>
            </a:r>
            <a:r>
              <a:rPr lang="en-US" sz="2000" dirty="0"/>
              <a:t>, </a:t>
            </a:r>
            <a:r>
              <a:rPr lang="en-US" sz="2000" dirty="0" err="1"/>
              <a:t>opportunità</a:t>
            </a:r>
            <a:r>
              <a:rPr lang="en-US" sz="2000" dirty="0"/>
              <a:t> per </a:t>
            </a:r>
            <a:r>
              <a:rPr lang="en-US" sz="2000" dirty="0" err="1"/>
              <a:t>il</a:t>
            </a:r>
            <a:r>
              <a:rPr lang="en-US" sz="2000" dirty="0"/>
              <a:t> continuo </a:t>
            </a:r>
            <a:r>
              <a:rPr lang="en-US" sz="2000" dirty="0" err="1"/>
              <a:t>miglioramento</a:t>
            </a:r>
            <a:r>
              <a:rPr lang="en-US" sz="2000" dirty="0"/>
              <a:t>, </a:t>
            </a:r>
            <a:r>
              <a:rPr lang="en-US" sz="2000" dirty="0" err="1"/>
              <a:t>approccio</a:t>
            </a:r>
            <a:r>
              <a:rPr lang="en-US" sz="2000" dirty="0"/>
              <a:t> </a:t>
            </a:r>
            <a:r>
              <a:rPr lang="en-US" sz="2000" dirty="0" err="1"/>
              <a:t>regolatorio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flessibilie</a:t>
            </a:r>
            <a:r>
              <a:rPr lang="en-US" sz="2000" dirty="0"/>
              <a:t>. </a:t>
            </a:r>
          </a:p>
          <a:p>
            <a:pPr lvl="1" algn="just">
              <a:buFontTx/>
              <a:buChar char="-"/>
            </a:pPr>
            <a:r>
              <a:rPr lang="en-US" sz="2000" b="1" dirty="0"/>
              <a:t>Il </a:t>
            </a:r>
            <a:r>
              <a:rPr lang="en-US" sz="2000" b="1" dirty="0" err="1"/>
              <a:t>paziente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maggiore</a:t>
            </a:r>
            <a:r>
              <a:rPr lang="en-US" sz="2000" dirty="0"/>
              <a:t> </a:t>
            </a:r>
            <a:r>
              <a:rPr lang="en-US" sz="2000" dirty="0" err="1"/>
              <a:t>livello</a:t>
            </a:r>
            <a:r>
              <a:rPr lang="en-US" sz="2000" dirty="0"/>
              <a:t> di </a:t>
            </a:r>
            <a:r>
              <a:rPr lang="en-US" sz="2000" dirty="0" err="1"/>
              <a:t>assicurazione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qualità</a:t>
            </a:r>
            <a:r>
              <a:rPr lang="en-US" sz="2000" dirty="0"/>
              <a:t> del </a:t>
            </a:r>
            <a:r>
              <a:rPr lang="en-US" sz="2000" dirty="0" err="1"/>
              <a:t>prodotto</a:t>
            </a:r>
            <a:r>
              <a:rPr lang="en-US" sz="2000" dirty="0"/>
              <a:t>. </a:t>
            </a:r>
          </a:p>
          <a:p>
            <a:pPr lvl="1" algn="just">
              <a:buFontTx/>
              <a:buChar char="-"/>
            </a:pPr>
            <a:endParaRPr lang="en-US" sz="20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9C1BF-CAA1-384C-A2DF-B5D428CB2DDC}"/>
              </a:ext>
            </a:extLst>
          </p:cNvPr>
          <p:cNvSpPr/>
          <p:nvPr/>
        </p:nvSpPr>
        <p:spPr>
          <a:xfrm>
            <a:off x="3232150" y="52261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L’obiettivo principale del </a:t>
            </a:r>
            <a:r>
              <a:rPr lang="it-IT" b="1" dirty="0" err="1">
                <a:solidFill>
                  <a:schemeClr val="bg1"/>
                </a:solidFill>
                <a:latin typeface="Arial" panose="020B0604020202020204" pitchFamily="34" charset="0"/>
              </a:rPr>
              <a:t>QbD</a:t>
            </a:r>
            <a:endParaRPr lang="it-IT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</a:rPr>
              <a:t>è la comprensione del processo</a:t>
            </a:r>
            <a:endParaRPr lang="it-IT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9D68B4-563A-BD46-AC9F-487EFA31E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5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41"/>
    </mc:Choice>
    <mc:Fallback xmlns="">
      <p:transition spd="slow" advTm="103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E389-E8AB-A949-BE75-5BE13BA56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Produzione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proteine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utilizzabili</a:t>
            </a:r>
            <a:r>
              <a:rPr lang="en-US" b="1" dirty="0">
                <a:solidFill>
                  <a:srgbClr val="FF0000"/>
                </a:solidFill>
              </a:rPr>
              <a:t> come </a:t>
            </a:r>
            <a:r>
              <a:rPr lang="en-US" b="1" dirty="0" err="1">
                <a:solidFill>
                  <a:srgbClr val="FF0000"/>
                </a:solidFill>
              </a:rPr>
              <a:t>farmaci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24C3C-637F-B74B-A1B9-1B87EE997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7961"/>
            <a:ext cx="10515600" cy="4652963"/>
          </a:xfrm>
        </p:spPr>
        <p:txBody>
          <a:bodyPr/>
          <a:lstStyle/>
          <a:p>
            <a:pPr algn="just"/>
            <a:r>
              <a:rPr lang="en-US" sz="2400" dirty="0" err="1"/>
              <a:t>Svariate</a:t>
            </a:r>
            <a:r>
              <a:rPr lang="en-US" sz="2400" dirty="0"/>
              <a:t> </a:t>
            </a:r>
            <a:r>
              <a:rPr lang="en-US" sz="2400" dirty="0" err="1"/>
              <a:t>centinaia</a:t>
            </a:r>
            <a:r>
              <a:rPr lang="en-US" sz="2400" dirty="0"/>
              <a:t> di </a:t>
            </a:r>
            <a:r>
              <a:rPr lang="en-US" sz="2400" dirty="0" err="1"/>
              <a:t>proteine</a:t>
            </a:r>
            <a:r>
              <a:rPr lang="en-US" sz="2400" dirty="0"/>
              <a:t> </a:t>
            </a:r>
            <a:r>
              <a:rPr lang="en-US" sz="2400" dirty="0" err="1"/>
              <a:t>umane</a:t>
            </a:r>
            <a:r>
              <a:rPr lang="en-US" sz="2400" dirty="0"/>
              <a:t> ad </a:t>
            </a:r>
            <a:r>
              <a:rPr lang="en-US" sz="2400" dirty="0" err="1"/>
              <a:t>uso</a:t>
            </a:r>
            <a:r>
              <a:rPr lang="en-US" sz="2400" dirty="0"/>
              <a:t> </a:t>
            </a:r>
            <a:r>
              <a:rPr lang="en-US" sz="2400" dirty="0" err="1"/>
              <a:t>terapeutico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state </a:t>
            </a:r>
            <a:r>
              <a:rPr lang="en-US" sz="2400" dirty="0" err="1"/>
              <a:t>prodotte</a:t>
            </a:r>
            <a:r>
              <a:rPr lang="en-US" sz="2400" dirty="0"/>
              <a:t> </a:t>
            </a:r>
            <a:r>
              <a:rPr lang="en-US" sz="2400" dirty="0" err="1"/>
              <a:t>tramite</a:t>
            </a:r>
            <a:r>
              <a:rPr lang="en-US" sz="2400" dirty="0"/>
              <a:t> la </a:t>
            </a:r>
            <a:r>
              <a:rPr lang="en-US" sz="2400" dirty="0" err="1"/>
              <a:t>tecnologia</a:t>
            </a:r>
            <a:r>
              <a:rPr lang="en-US" sz="2400" dirty="0"/>
              <a:t> di DNA </a:t>
            </a:r>
            <a:r>
              <a:rPr lang="en-US" sz="2400" dirty="0" err="1"/>
              <a:t>ricombinante</a:t>
            </a:r>
            <a:r>
              <a:rPr lang="en-US" sz="2400" dirty="0"/>
              <a:t>. 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Il </a:t>
            </a:r>
            <a:r>
              <a:rPr lang="en-US" sz="2400" dirty="0" err="1"/>
              <a:t>loro</a:t>
            </a:r>
            <a:r>
              <a:rPr lang="en-US" sz="2400" dirty="0"/>
              <a:t> </a:t>
            </a:r>
            <a:r>
              <a:rPr lang="en-US" sz="2400" dirty="0" err="1"/>
              <a:t>valore</a:t>
            </a:r>
            <a:r>
              <a:rPr lang="en-US" sz="2400" dirty="0"/>
              <a:t> </a:t>
            </a:r>
            <a:r>
              <a:rPr lang="en-US" sz="2400" dirty="0" err="1"/>
              <a:t>commerciale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enorme</a:t>
            </a:r>
            <a:r>
              <a:rPr lang="en-US" sz="2400" dirty="0"/>
              <a:t>. </a:t>
            </a:r>
          </a:p>
          <a:p>
            <a:pPr algn="just"/>
            <a:endParaRPr lang="en-US" dirty="0"/>
          </a:p>
          <a:p>
            <a:pPr algn="just"/>
            <a:r>
              <a:rPr lang="en-US" sz="2400" dirty="0"/>
              <a:t>Si </a:t>
            </a:r>
            <a:r>
              <a:rPr lang="en-US" sz="2400" dirty="0" err="1"/>
              <a:t>stima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loro</a:t>
            </a:r>
            <a:r>
              <a:rPr lang="en-US" sz="2400" dirty="0"/>
              <a:t> </a:t>
            </a:r>
            <a:r>
              <a:rPr lang="en-US" sz="2400" dirty="0" err="1"/>
              <a:t>mercato</a:t>
            </a:r>
            <a:r>
              <a:rPr lang="en-US" sz="2400" dirty="0"/>
              <a:t> </a:t>
            </a:r>
            <a:r>
              <a:rPr lang="en-US" sz="2400" dirty="0" err="1"/>
              <a:t>valga</a:t>
            </a:r>
            <a:r>
              <a:rPr lang="en-US" sz="2400" dirty="0"/>
              <a:t> </a:t>
            </a:r>
            <a:r>
              <a:rPr lang="en-US" sz="2400" dirty="0" err="1"/>
              <a:t>oltre</a:t>
            </a:r>
            <a:r>
              <a:rPr lang="en-US" sz="2400" dirty="0"/>
              <a:t> 150 </a:t>
            </a:r>
            <a:r>
              <a:rPr lang="en-US" sz="2400" dirty="0" err="1"/>
              <a:t>miliardi</a:t>
            </a:r>
            <a:r>
              <a:rPr lang="en-US" sz="2400" dirty="0"/>
              <a:t> di $. </a:t>
            </a:r>
          </a:p>
          <a:p>
            <a:pPr algn="just"/>
            <a:endParaRPr lang="en-US" sz="24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21917A7-B400-494D-98F2-D5445C8B1F38}"/>
              </a:ext>
            </a:extLst>
          </p:cNvPr>
          <p:cNvSpPr/>
          <p:nvPr/>
        </p:nvSpPr>
        <p:spPr>
          <a:xfrm>
            <a:off x="1693764" y="4986692"/>
            <a:ext cx="8804471" cy="1320801"/>
          </a:xfrm>
          <a:prstGeom prst="roundRect">
            <a:avLst/>
          </a:prstGeom>
          <a:gradFill>
            <a:gsLst>
              <a:gs pos="0">
                <a:srgbClr val="FF0000"/>
              </a:gs>
              <a:gs pos="74000">
                <a:srgbClr val="FF808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/>
            <a:r>
              <a:rPr lang="en-US" sz="2000" b="1" dirty="0"/>
              <a:t>- </a:t>
            </a:r>
            <a:r>
              <a:rPr lang="en-US" sz="2000" b="1" dirty="0" err="1"/>
              <a:t>Ormone</a:t>
            </a:r>
            <a:r>
              <a:rPr lang="en-US" sz="2000" b="1" dirty="0"/>
              <a:t> </a:t>
            </a:r>
            <a:r>
              <a:rPr lang="en-US" sz="2000" b="1" dirty="0" err="1"/>
              <a:t>della</a:t>
            </a:r>
            <a:r>
              <a:rPr lang="en-US" sz="2000" b="1" dirty="0"/>
              <a:t> </a:t>
            </a:r>
            <a:r>
              <a:rPr lang="en-US" sz="2000" b="1" dirty="0" err="1"/>
              <a:t>crescita</a:t>
            </a:r>
            <a:r>
              <a:rPr lang="en-US" sz="2000" b="1" dirty="0"/>
              <a:t> 	Genentech 		250 </a:t>
            </a:r>
            <a:r>
              <a:rPr lang="en-US" sz="2000" b="1" dirty="0" err="1"/>
              <a:t>milioni</a:t>
            </a:r>
            <a:r>
              <a:rPr lang="en-US" sz="2000" b="1" dirty="0"/>
              <a:t> $ </a:t>
            </a:r>
          </a:p>
          <a:p>
            <a:pPr lvl="1" algn="just"/>
            <a:r>
              <a:rPr lang="en-US" sz="2000" b="1" dirty="0"/>
              <a:t>- </a:t>
            </a:r>
            <a:r>
              <a:rPr lang="en-US" sz="2000" b="1" dirty="0" err="1"/>
              <a:t>Insulina</a:t>
            </a:r>
            <a:r>
              <a:rPr lang="en-US" sz="2000" b="1" dirty="0"/>
              <a:t> 			Eli Lilly 			277 </a:t>
            </a:r>
            <a:r>
              <a:rPr lang="en-US" sz="2000" b="1" dirty="0" err="1"/>
              <a:t>miliioni</a:t>
            </a:r>
            <a:r>
              <a:rPr lang="en-US" sz="2000" b="1" dirty="0"/>
              <a:t> $ </a:t>
            </a:r>
          </a:p>
          <a:p>
            <a:pPr lvl="1" algn="just"/>
            <a:r>
              <a:rPr lang="en-US" sz="2000" b="1" dirty="0"/>
              <a:t>- </a:t>
            </a:r>
            <a:r>
              <a:rPr lang="en-US" sz="2000" b="1" dirty="0" err="1"/>
              <a:t>Eritropoietina</a:t>
            </a:r>
            <a:r>
              <a:rPr lang="en-US" sz="2000" b="1" dirty="0"/>
              <a:t> 		Amgen 			2.15 </a:t>
            </a:r>
            <a:r>
              <a:rPr lang="en-US" sz="2000" b="1" dirty="0" err="1"/>
              <a:t>miliardi</a:t>
            </a:r>
            <a:r>
              <a:rPr lang="en-US" sz="2000" b="1" dirty="0"/>
              <a:t> $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E309C0-A634-FE40-888F-9DBE103F72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9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04"/>
    </mc:Choice>
    <mc:Fallback xmlns="">
      <p:transition spd="slow" advTm="95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14E7C-4D1D-404F-8233-C7B6A669E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Biosimilari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4B479-9D3D-4644-BFA4-C7FF139B5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i="1" dirty="0"/>
              <a:t>“</a:t>
            </a:r>
            <a:r>
              <a:rPr lang="en-US" sz="2400" i="1" dirty="0" err="1"/>
              <a:t>Biosimilare</a:t>
            </a:r>
            <a:r>
              <a:rPr lang="en-US" sz="2400" i="1" dirty="0"/>
              <a:t>”</a:t>
            </a:r>
            <a:r>
              <a:rPr lang="en-US" sz="2400" dirty="0"/>
              <a:t> – </a:t>
            </a:r>
            <a:r>
              <a:rPr lang="en-US" sz="2400" dirty="0" err="1"/>
              <a:t>termine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indica</a:t>
            </a:r>
            <a:r>
              <a:rPr lang="en-US" sz="2400" dirty="0"/>
              <a:t> un </a:t>
            </a:r>
            <a:r>
              <a:rPr lang="en-US" sz="2400" dirty="0" err="1"/>
              <a:t>medicinale</a:t>
            </a:r>
            <a:r>
              <a:rPr lang="en-US" sz="2400" dirty="0"/>
              <a:t> simile a un </a:t>
            </a:r>
            <a:r>
              <a:rPr lang="en-US" sz="2400" dirty="0" err="1"/>
              <a:t>farmaco</a:t>
            </a:r>
            <a:r>
              <a:rPr lang="en-US" sz="2400" dirty="0"/>
              <a:t> </a:t>
            </a:r>
            <a:r>
              <a:rPr lang="en-US" sz="2400" dirty="0" err="1"/>
              <a:t>biotecnologico</a:t>
            </a:r>
            <a:r>
              <a:rPr lang="en-US" sz="2400" dirty="0"/>
              <a:t> </a:t>
            </a:r>
            <a:r>
              <a:rPr lang="en-US" sz="2400" dirty="0" err="1"/>
              <a:t>già</a:t>
            </a:r>
            <a:r>
              <a:rPr lang="en-US" sz="2400" dirty="0"/>
              <a:t> </a:t>
            </a:r>
            <a:r>
              <a:rPr lang="en-US" sz="2400" dirty="0" err="1"/>
              <a:t>autorizzato</a:t>
            </a:r>
            <a:r>
              <a:rPr lang="en-US" sz="2400" dirty="0"/>
              <a:t> </a:t>
            </a:r>
            <a:r>
              <a:rPr lang="en-US" sz="2400" dirty="0" err="1"/>
              <a:t>nell’UE</a:t>
            </a:r>
            <a:r>
              <a:rPr lang="en-US" sz="2400" dirty="0"/>
              <a:t> e per </a:t>
            </a:r>
            <a:r>
              <a:rPr lang="en-US" sz="2400" dirty="0" err="1"/>
              <a:t>il</a:t>
            </a:r>
            <a:r>
              <a:rPr lang="en-US" sz="2400" dirty="0"/>
              <a:t> quale </a:t>
            </a:r>
            <a:r>
              <a:rPr lang="en-US" sz="2400" dirty="0" err="1"/>
              <a:t>sia</a:t>
            </a:r>
            <a:r>
              <a:rPr lang="en-US" sz="2400" dirty="0"/>
              <a:t> </a:t>
            </a:r>
            <a:r>
              <a:rPr lang="en-US" sz="2400" dirty="0" err="1"/>
              <a:t>scaduta</a:t>
            </a:r>
            <a:r>
              <a:rPr lang="en-US" sz="2400" dirty="0"/>
              <a:t> la </a:t>
            </a:r>
            <a:r>
              <a:rPr lang="en-US" sz="2400" dirty="0" err="1"/>
              <a:t>copertura</a:t>
            </a:r>
            <a:r>
              <a:rPr lang="en-US" sz="2400" dirty="0"/>
              <a:t> </a:t>
            </a:r>
            <a:r>
              <a:rPr lang="en-US" sz="2400" dirty="0" err="1"/>
              <a:t>brevettuale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“</a:t>
            </a:r>
            <a:r>
              <a:rPr lang="en-US" sz="2400" i="1" dirty="0" err="1"/>
              <a:t>prodotto</a:t>
            </a:r>
            <a:r>
              <a:rPr lang="en-US" sz="2400" i="1" dirty="0"/>
              <a:t> </a:t>
            </a:r>
            <a:r>
              <a:rPr lang="en-US" sz="2400" i="1" dirty="0" err="1"/>
              <a:t>originatore</a:t>
            </a:r>
            <a:r>
              <a:rPr lang="en-US" sz="2400" i="1" dirty="0"/>
              <a:t>” </a:t>
            </a:r>
            <a:r>
              <a:rPr lang="en-US" sz="2400" dirty="0"/>
              <a:t>vs</a:t>
            </a:r>
            <a:r>
              <a:rPr lang="en-US" sz="2400" i="1" dirty="0"/>
              <a:t>. “</a:t>
            </a:r>
            <a:r>
              <a:rPr lang="en-US" sz="2400" i="1" dirty="0" err="1"/>
              <a:t>biosimilare</a:t>
            </a:r>
            <a:r>
              <a:rPr lang="en-US" sz="2400" i="1" dirty="0"/>
              <a:t>” </a:t>
            </a:r>
            <a:r>
              <a:rPr lang="en-US" sz="2400" dirty="0"/>
              <a:t>– </a:t>
            </a:r>
            <a:r>
              <a:rPr lang="en-US" sz="2400" dirty="0" err="1"/>
              <a:t>ottenuti</a:t>
            </a:r>
            <a:r>
              <a:rPr lang="en-US" sz="2400" dirty="0"/>
              <a:t> </a:t>
            </a:r>
            <a:r>
              <a:rPr lang="en-US" sz="2400" dirty="0" err="1"/>
              <a:t>mediante</a:t>
            </a:r>
            <a:r>
              <a:rPr lang="en-US" sz="2400" dirty="0"/>
              <a:t> </a:t>
            </a:r>
            <a:r>
              <a:rPr lang="en-US" sz="2400" dirty="0" err="1"/>
              <a:t>processi</a:t>
            </a:r>
            <a:r>
              <a:rPr lang="en-US" sz="2400" dirty="0"/>
              <a:t> </a:t>
            </a:r>
            <a:r>
              <a:rPr lang="en-US" sz="2400" dirty="0" err="1"/>
              <a:t>inevitabilmente</a:t>
            </a:r>
            <a:r>
              <a:rPr lang="en-US" sz="2400" dirty="0"/>
              <a:t> </a:t>
            </a:r>
            <a:r>
              <a:rPr lang="en-US" sz="2400" dirty="0" err="1"/>
              <a:t>differenti</a:t>
            </a:r>
            <a:r>
              <a:rPr lang="en-US" sz="2400" dirty="0"/>
              <a:t>. </a:t>
            </a:r>
          </a:p>
          <a:p>
            <a:pPr algn="just"/>
            <a:r>
              <a:rPr lang="en-US" sz="2400" b="1" dirty="0"/>
              <a:t>Non </a:t>
            </a:r>
            <a:r>
              <a:rPr lang="en-US" sz="2400" b="1" dirty="0" err="1"/>
              <a:t>sono</a:t>
            </a:r>
            <a:r>
              <a:rPr lang="en-US" sz="2400" b="1" dirty="0"/>
              <a:t> </a:t>
            </a:r>
            <a:r>
              <a:rPr lang="en-US" sz="2400" b="1" dirty="0" err="1"/>
              <a:t>uguali</a:t>
            </a:r>
            <a:r>
              <a:rPr lang="en-US" sz="2400" dirty="0"/>
              <a:t>, ma solo </a:t>
            </a:r>
            <a:r>
              <a:rPr lang="en-US" sz="2400" b="1" dirty="0" err="1"/>
              <a:t>simili</a:t>
            </a:r>
            <a:r>
              <a:rPr lang="en-US" sz="2400" b="1" dirty="0"/>
              <a:t> </a:t>
            </a:r>
            <a:r>
              <a:rPr lang="en-US" sz="2400" dirty="0"/>
              <a:t>in termini di </a:t>
            </a:r>
            <a:r>
              <a:rPr lang="en-US" sz="2400" b="1" dirty="0" err="1">
                <a:solidFill>
                  <a:srgbClr val="FF0000"/>
                </a:solidFill>
              </a:rPr>
              <a:t>qualità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sicurezza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dirty="0" err="1"/>
              <a:t>ed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efficacia</a:t>
            </a:r>
            <a:r>
              <a:rPr lang="en-US" sz="24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C4BEF3-CAB3-5240-9832-B35DF334F980}"/>
              </a:ext>
            </a:extLst>
          </p:cNvPr>
          <p:cNvSpPr/>
          <p:nvPr/>
        </p:nvSpPr>
        <p:spPr>
          <a:xfrm>
            <a:off x="3202983" y="5253633"/>
            <a:ext cx="5520103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rgbClr val="FF0000"/>
                </a:solidFill>
              </a:rPr>
              <a:t>European</a:t>
            </a:r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err="1">
                <a:solidFill>
                  <a:srgbClr val="FF0000"/>
                </a:solidFill>
              </a:rPr>
              <a:t>Medicines</a:t>
            </a:r>
            <a:r>
              <a:rPr lang="it-IT" b="1" dirty="0">
                <a:solidFill>
                  <a:srgbClr val="FF0000"/>
                </a:solidFill>
              </a:rPr>
              <a:t> Agency (EMA) è stata tra le prime istituzioni a offrire una base giuridica e una guida normativa per lo sviluppo di </a:t>
            </a:r>
            <a:r>
              <a:rPr lang="it-IT" b="1" dirty="0" err="1">
                <a:solidFill>
                  <a:srgbClr val="FF0000"/>
                </a:solidFill>
              </a:rPr>
              <a:t>biosimilari</a:t>
            </a:r>
            <a:r>
              <a:rPr lang="it-IT" b="1" dirty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8BC7FE46-9271-5B44-99AA-ADAAA49AB7C8}"/>
              </a:ext>
            </a:extLst>
          </p:cNvPr>
          <p:cNvSpPr/>
          <p:nvPr/>
        </p:nvSpPr>
        <p:spPr>
          <a:xfrm>
            <a:off x="5822687" y="414028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8DBD677-1258-474A-BD1B-809489D5A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666"/>
    </mc:Choice>
    <mc:Fallback xmlns="">
      <p:transition spd="slow" advTm="25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861F8-201E-2541-AFB3-9372AB73D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Biosimilari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9A8AC53-49D0-2149-8657-89EFC7C21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7231" y="1690688"/>
            <a:ext cx="11957537" cy="54046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3E8D4B8-9C59-DE4B-A685-BFBDFDAF4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2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681"/>
    </mc:Choice>
    <mc:Fallback xmlns="">
      <p:transition spd="slow" advTm="184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FEEEF-58D0-DB40-AC43-EA860E55C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Biosimilari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D8CD615-9700-E247-8A4A-157E58A46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2667" y="1257444"/>
            <a:ext cx="5706665" cy="325037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E6B856-0264-0C45-9CE5-C621BE5D2ED8}"/>
              </a:ext>
            </a:extLst>
          </p:cNvPr>
          <p:cNvSpPr/>
          <p:nvPr/>
        </p:nvSpPr>
        <p:spPr>
          <a:xfrm>
            <a:off x="838200" y="5044150"/>
            <a:ext cx="1051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000" dirty="0"/>
              <a:t>La disponibilità di altri medicinali </a:t>
            </a:r>
            <a:r>
              <a:rPr lang="it-IT" sz="2000" dirty="0" err="1"/>
              <a:t>biosimilari</a:t>
            </a:r>
            <a:r>
              <a:rPr lang="it-IT" sz="2000" dirty="0"/>
              <a:t> che saranno immessi nel mercato nei prossimi anni faciliterà l’accesso di un maggior numero di pazienti ai medicinali biologici e contribuirà alla sostenibilità finanziaria dei sistemi sanitari, offrendo un potenziale beneficio economico e, al contempo, nuove opzioni di trattamento derivate dai progressi delle scienze mediche.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4355E5-FA11-D841-8E59-14C2C0F9294A}"/>
              </a:ext>
            </a:extLst>
          </p:cNvPr>
          <p:cNvSpPr txBox="1"/>
          <p:nvPr/>
        </p:nvSpPr>
        <p:spPr>
          <a:xfrm>
            <a:off x="9830112" y="2980398"/>
            <a:ext cx="152368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Maggio 2019: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EU vs. USA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59 vs. 19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C21689E-E2EF-B640-9A99-DDE97A7ABB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0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062"/>
    </mc:Choice>
    <mc:Fallback xmlns="">
      <p:transition spd="slow" advTm="121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FBADA-DE0B-E84E-9537-C9FD32E5E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HPLC-MS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5C6580-A3E1-764E-B0A2-961CEE85DE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869" t="15672"/>
          <a:stretch/>
        </p:blipFill>
        <p:spPr>
          <a:xfrm>
            <a:off x="428263" y="1819155"/>
            <a:ext cx="7037408" cy="429773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51ADBD9-D8B7-E243-AA31-1CA4E1340766}"/>
              </a:ext>
            </a:extLst>
          </p:cNvPr>
          <p:cNvCxnSpPr>
            <a:cxnSpLocks/>
          </p:cNvCxnSpPr>
          <p:nvPr/>
        </p:nvCxnSpPr>
        <p:spPr>
          <a:xfrm flipH="1">
            <a:off x="3265449" y="1852819"/>
            <a:ext cx="1" cy="3193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7E2F7B-095F-EA46-9E7C-64E5FA01C8BB}"/>
              </a:ext>
            </a:extLst>
          </p:cNvPr>
          <p:cNvCxnSpPr>
            <a:cxnSpLocks/>
          </p:cNvCxnSpPr>
          <p:nvPr/>
        </p:nvCxnSpPr>
        <p:spPr>
          <a:xfrm flipH="1">
            <a:off x="4375791" y="1578499"/>
            <a:ext cx="1" cy="319309"/>
          </a:xfrm>
          <a:prstGeom prst="straightConnector1">
            <a:avLst/>
          </a:prstGeom>
          <a:ln w="38100">
            <a:solidFill>
              <a:srgbClr val="3FE1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B77A112-6B58-6A48-BFF0-BD75B374B6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465671" y="2937923"/>
          <a:ext cx="4537276" cy="17411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759352">
                  <a:extLst>
                    <a:ext uri="{9D8B030D-6E8A-4147-A177-3AD203B41FA5}">
                      <a16:colId xmlns:a16="http://schemas.microsoft.com/office/drawing/2014/main" val="2744108330"/>
                    </a:ext>
                  </a:extLst>
                </a:gridCol>
                <a:gridCol w="1562582">
                  <a:extLst>
                    <a:ext uri="{9D8B030D-6E8A-4147-A177-3AD203B41FA5}">
                      <a16:colId xmlns:a16="http://schemas.microsoft.com/office/drawing/2014/main" val="324076666"/>
                    </a:ext>
                  </a:extLst>
                </a:gridCol>
                <a:gridCol w="1215342">
                  <a:extLst>
                    <a:ext uri="{9D8B030D-6E8A-4147-A177-3AD203B41FA5}">
                      <a16:colId xmlns:a16="http://schemas.microsoft.com/office/drawing/2014/main" val="28020609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dirty="0">
                          <a:effectLst/>
                        </a:rPr>
                        <a:t>Time of </a:t>
                      </a:r>
                      <a:r>
                        <a:rPr lang="it-IT" dirty="0" err="1">
                          <a:effectLst/>
                        </a:rPr>
                        <a:t>analysis</a:t>
                      </a:r>
                      <a:r>
                        <a:rPr lang="it-IT" dirty="0">
                          <a:effectLst/>
                        </a:rPr>
                        <a:t> (</a:t>
                      </a:r>
                      <a:r>
                        <a:rPr lang="it-IT" dirty="0" err="1">
                          <a:effectLst/>
                        </a:rPr>
                        <a:t>min</a:t>
                      </a:r>
                      <a:r>
                        <a:rPr lang="it-IT" dirty="0">
                          <a:effectLst/>
                        </a:rPr>
                        <a:t>)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effectLst/>
                        </a:rPr>
                        <a:t>IP</a:t>
                      </a:r>
                      <a:br>
                        <a:rPr lang="it-IT" dirty="0">
                          <a:effectLst/>
                        </a:rPr>
                      </a:br>
                      <a:r>
                        <a:rPr lang="it-IT" dirty="0">
                          <a:effectLst/>
                        </a:rPr>
                        <a:t>Area Frac. %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r>
                        <a:rPr lang="it-IT" b="1" dirty="0">
                          <a:effectLst/>
                        </a:rPr>
                        <a:t>DesB30 </a:t>
                      </a:r>
                    </a:p>
                    <a:p>
                      <a:r>
                        <a:rPr lang="it-IT" dirty="0">
                          <a:effectLst/>
                        </a:rPr>
                        <a:t>Area Frac.%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516512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/>
                        </a:rPr>
                        <a:t>30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effectLst/>
                        </a:rPr>
                        <a:t>27.86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effectLst/>
                        </a:rPr>
                        <a:t>53.67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257946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/>
                        </a:rPr>
                        <a:t>45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effectLst/>
                        </a:rPr>
                        <a:t>16.21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effectLst/>
                        </a:rPr>
                        <a:t>69.93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2258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/>
                        </a:rPr>
                        <a:t>60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effectLst/>
                        </a:rPr>
                        <a:t>9.88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>
                          <a:effectLst/>
                        </a:rPr>
                        <a:t>75.97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36921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/>
                        </a:rPr>
                        <a:t>75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/>
                        </a:rPr>
                        <a:t>6.03</a:t>
                      </a: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>
                          <a:effectLst/>
                        </a:rPr>
                        <a:t>78.73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454329531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72FC0E70-A228-5948-B7C2-2FDC6C824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272" y="2317967"/>
            <a:ext cx="3729725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it-IT" altLang="it-I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DF9AF2-337E-D245-89BB-0F903C029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1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78"/>
    </mc:Choice>
    <mc:Fallback xmlns="">
      <p:transition spd="slow" advTm="14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05F8-94FA-CF4D-9742-17DAD356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HPLC-MS – esempio </a:t>
            </a:r>
            <a:r>
              <a:rPr lang="it-IT" b="1" dirty="0" err="1">
                <a:solidFill>
                  <a:srgbClr val="FF0000"/>
                </a:solidFill>
              </a:rPr>
              <a:t>Detemir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8261A-B093-4D41-8810-3EE11C17D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309" y="1818009"/>
            <a:ext cx="7267381" cy="41379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5C70F2-90AB-2544-8CE9-0ADCF6783E14}"/>
              </a:ext>
            </a:extLst>
          </p:cNvPr>
          <p:cNvSpPr txBox="1"/>
          <p:nvPr/>
        </p:nvSpPr>
        <p:spPr>
          <a:xfrm>
            <a:off x="370390" y="2338086"/>
            <a:ext cx="1624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Time </a:t>
            </a:r>
            <a:r>
              <a:rPr lang="en-US" b="1" dirty="0"/>
              <a:t>course</a:t>
            </a:r>
            <a:r>
              <a:rPr lang="it-IT" b="1" dirty="0"/>
              <a:t> </a:t>
            </a:r>
          </a:p>
          <a:p>
            <a:r>
              <a:rPr lang="it-IT" b="1" dirty="0"/>
              <a:t>sintesi </a:t>
            </a:r>
            <a:r>
              <a:rPr lang="it-IT" b="1" dirty="0" err="1"/>
              <a:t>Detemir</a:t>
            </a:r>
            <a:endParaRPr lang="it-IT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F49621-666C-0A47-810D-58E64744A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92A951-FBEC-E54B-AA75-6720F01F0A29}"/>
              </a:ext>
            </a:extLst>
          </p:cNvPr>
          <p:cNvCxnSpPr>
            <a:cxnSpLocks/>
          </p:cNvCxnSpPr>
          <p:nvPr/>
        </p:nvCxnSpPr>
        <p:spPr>
          <a:xfrm>
            <a:off x="5733826" y="2990625"/>
            <a:ext cx="0" cy="258184"/>
          </a:xfrm>
          <a:prstGeom prst="straightConnector1">
            <a:avLst/>
          </a:prstGeom>
          <a:ln w="28575">
            <a:solidFill>
              <a:srgbClr val="ED383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235F41-BA2B-AA4D-8DF3-C8DD63BB573E}"/>
              </a:ext>
            </a:extLst>
          </p:cNvPr>
          <p:cNvCxnSpPr>
            <a:cxnSpLocks/>
          </p:cNvCxnSpPr>
          <p:nvPr/>
        </p:nvCxnSpPr>
        <p:spPr>
          <a:xfrm>
            <a:off x="6972748" y="2984417"/>
            <a:ext cx="0" cy="258184"/>
          </a:xfrm>
          <a:prstGeom prst="straightConnector1">
            <a:avLst/>
          </a:prstGeom>
          <a:ln w="28575">
            <a:solidFill>
              <a:srgbClr val="5450E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C01B3C9-B912-9045-8862-8BC68608285A}"/>
              </a:ext>
            </a:extLst>
          </p:cNvPr>
          <p:cNvCxnSpPr>
            <a:cxnSpLocks/>
          </p:cNvCxnSpPr>
          <p:nvPr/>
        </p:nvCxnSpPr>
        <p:spPr>
          <a:xfrm>
            <a:off x="6501205" y="2079902"/>
            <a:ext cx="0" cy="258184"/>
          </a:xfrm>
          <a:prstGeom prst="straightConnector1">
            <a:avLst/>
          </a:prstGeom>
          <a:ln w="28575">
            <a:solidFill>
              <a:srgbClr val="3FE19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AD18830-C415-CD4F-B24E-8966C9076114}"/>
              </a:ext>
            </a:extLst>
          </p:cNvPr>
          <p:cNvSpPr txBox="1"/>
          <p:nvPr/>
        </p:nvSpPr>
        <p:spPr>
          <a:xfrm>
            <a:off x="5288030" y="264114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DesB30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AE243B-6D05-0043-B961-680127450C0F}"/>
              </a:ext>
            </a:extLst>
          </p:cNvPr>
          <p:cNvSpPr txBox="1"/>
          <p:nvPr/>
        </p:nvSpPr>
        <p:spPr>
          <a:xfrm>
            <a:off x="6026812" y="1635114"/>
            <a:ext cx="948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3FE19B"/>
                </a:solidFill>
              </a:rPr>
              <a:t>Detemir</a:t>
            </a:r>
            <a:endParaRPr lang="it-IT" dirty="0">
              <a:solidFill>
                <a:srgbClr val="3FE19B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565D5-157C-EA44-8747-6E8C9923CEF7}"/>
              </a:ext>
            </a:extLst>
          </p:cNvPr>
          <p:cNvSpPr txBox="1"/>
          <p:nvPr/>
        </p:nvSpPr>
        <p:spPr>
          <a:xfrm>
            <a:off x="6647121" y="2615085"/>
            <a:ext cx="15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5450E4"/>
                </a:solidFill>
              </a:rPr>
              <a:t>Doppio </a:t>
            </a:r>
            <a:r>
              <a:rPr lang="it-IT" dirty="0" err="1">
                <a:solidFill>
                  <a:srgbClr val="5450E4"/>
                </a:solidFill>
              </a:rPr>
              <a:t>acilato</a:t>
            </a:r>
            <a:endParaRPr lang="it-IT" dirty="0">
              <a:solidFill>
                <a:srgbClr val="5450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9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75"/>
    </mc:Choice>
    <mc:Fallback xmlns="">
      <p:transition spd="slow" advTm="13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D3A1A-731C-B64F-8457-64A61B5F0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HPLC-MS – esempio </a:t>
            </a:r>
            <a:r>
              <a:rPr lang="it-IT" b="1" dirty="0" err="1">
                <a:solidFill>
                  <a:srgbClr val="FF0000"/>
                </a:solidFill>
              </a:rPr>
              <a:t>Detemir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15B86E0-D31A-D142-A2AC-8E1EA89F2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23051" y="1825625"/>
            <a:ext cx="7325116" cy="4351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1643A4-133F-3F49-9790-20B00E4705AE}"/>
              </a:ext>
            </a:extLst>
          </p:cNvPr>
          <p:cNvSpPr txBox="1"/>
          <p:nvPr/>
        </p:nvSpPr>
        <p:spPr>
          <a:xfrm>
            <a:off x="310430" y="2743200"/>
            <a:ext cx="1886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Pool finale </a:t>
            </a:r>
          </a:p>
          <a:p>
            <a:r>
              <a:rPr lang="it-IT" b="1" dirty="0"/>
              <a:t>post purificazione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01B2E1-78D7-E440-8E10-9A4DF55F6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B8CCF2B-807E-FF44-8C77-91F26D2DAB6D}"/>
              </a:ext>
            </a:extLst>
          </p:cNvPr>
          <p:cNvSpPr/>
          <p:nvPr/>
        </p:nvSpPr>
        <p:spPr>
          <a:xfrm>
            <a:off x="4074695" y="4547937"/>
            <a:ext cx="328863" cy="3769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655547-BC3C-4040-B735-01F3B1D80315}"/>
              </a:ext>
            </a:extLst>
          </p:cNvPr>
          <p:cNvCxnSpPr>
            <a:cxnSpLocks/>
          </p:cNvCxnSpPr>
          <p:nvPr/>
        </p:nvCxnSpPr>
        <p:spPr>
          <a:xfrm flipV="1">
            <a:off x="4234974" y="4924926"/>
            <a:ext cx="4152" cy="5359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163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615"/>
    </mc:Choice>
    <mc:Fallback xmlns="">
      <p:transition spd="slow" advTm="63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FCA2-05C0-7C4D-AD46-66190BF66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Controlli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qualità</a:t>
            </a:r>
            <a:r>
              <a:rPr lang="en-US" b="1" dirty="0">
                <a:solidFill>
                  <a:srgbClr val="FF0000"/>
                </a:solidFill>
              </a:rPr>
              <a:t> (QC)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864285-9ABA-3241-94E5-0DEDA41C8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6356"/>
            <a:ext cx="10515600" cy="5032375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</a:pPr>
            <a:r>
              <a:rPr lang="en-US" sz="2400" dirty="0" err="1"/>
              <a:t>Operazione</a:t>
            </a:r>
            <a:r>
              <a:rPr lang="en-US" sz="2400" dirty="0"/>
              <a:t> </a:t>
            </a:r>
            <a:r>
              <a:rPr lang="en-US" sz="2400" dirty="0" err="1"/>
              <a:t>essenziale</a:t>
            </a:r>
            <a:r>
              <a:rPr lang="en-US" sz="2400" dirty="0"/>
              <a:t> in </a:t>
            </a:r>
            <a:r>
              <a:rPr lang="en-US" sz="2400" dirty="0" err="1"/>
              <a:t>industria</a:t>
            </a:r>
            <a:r>
              <a:rPr lang="en-US" sz="2400" dirty="0"/>
              <a:t> </a:t>
            </a:r>
            <a:r>
              <a:rPr lang="en-US" sz="2400" dirty="0" err="1"/>
              <a:t>farmaceutica</a:t>
            </a:r>
            <a:r>
              <a:rPr lang="en-US" sz="24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Fa </a:t>
            </a:r>
            <a:r>
              <a:rPr lang="en-US" sz="2400" dirty="0" err="1"/>
              <a:t>parte</a:t>
            </a:r>
            <a:r>
              <a:rPr lang="en-US" sz="2400" dirty="0"/>
              <a:t> del GMP e include </a:t>
            </a:r>
            <a:r>
              <a:rPr lang="en-US" sz="2400" dirty="0" err="1"/>
              <a:t>campinamento</a:t>
            </a:r>
            <a:r>
              <a:rPr lang="en-US" sz="2400" dirty="0"/>
              <a:t>, </a:t>
            </a:r>
            <a:r>
              <a:rPr lang="en-US" sz="2400" dirty="0" err="1"/>
              <a:t>specificazioni</a:t>
            </a:r>
            <a:r>
              <a:rPr lang="en-US" sz="2400" dirty="0"/>
              <a:t> e test sui </a:t>
            </a:r>
            <a:r>
              <a:rPr lang="en-US" sz="2400" dirty="0" err="1"/>
              <a:t>campioni</a:t>
            </a:r>
            <a:r>
              <a:rPr lang="en-US" sz="2400" dirty="0"/>
              <a:t>, </a:t>
            </a:r>
            <a:r>
              <a:rPr lang="en-US" sz="2400" dirty="0" err="1"/>
              <a:t>insieme</a:t>
            </a:r>
            <a:r>
              <a:rPr lang="en-US" sz="2400" dirty="0"/>
              <a:t>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documentazione</a:t>
            </a:r>
            <a:r>
              <a:rPr lang="en-US" sz="2400" dirty="0"/>
              <a:t> e procedure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assicurano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test </a:t>
            </a:r>
            <a:r>
              <a:rPr lang="en-US" sz="2400" dirty="0" err="1"/>
              <a:t>pertinenti</a:t>
            </a:r>
            <a:r>
              <a:rPr lang="en-US" sz="2400" dirty="0"/>
              <a:t> </a:t>
            </a:r>
            <a:r>
              <a:rPr lang="en-US" sz="2400" dirty="0" err="1"/>
              <a:t>siano</a:t>
            </a:r>
            <a:r>
              <a:rPr lang="en-US" sz="2400" dirty="0"/>
              <a:t> </a:t>
            </a:r>
            <a:r>
              <a:rPr lang="en-US" sz="2400" dirty="0" err="1"/>
              <a:t>stati</a:t>
            </a:r>
            <a:r>
              <a:rPr lang="en-US" sz="2400" dirty="0"/>
              <a:t> </a:t>
            </a:r>
            <a:r>
              <a:rPr lang="en-US" sz="2400" dirty="0" err="1"/>
              <a:t>effettuati</a:t>
            </a:r>
            <a:r>
              <a:rPr lang="en-US" sz="2400" dirty="0"/>
              <a:t> prima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prodotto</a:t>
            </a:r>
            <a:r>
              <a:rPr lang="en-US" sz="2400" dirty="0"/>
              <a:t> </a:t>
            </a:r>
            <a:r>
              <a:rPr lang="en-US" sz="2400" dirty="0" err="1"/>
              <a:t>venga</a:t>
            </a:r>
            <a:r>
              <a:rPr lang="en-US" sz="2400" dirty="0"/>
              <a:t> </a:t>
            </a:r>
            <a:r>
              <a:rPr lang="en-US" sz="2400" dirty="0" err="1"/>
              <a:t>rilasciato</a:t>
            </a:r>
            <a:r>
              <a:rPr lang="en-US" sz="2400" dirty="0"/>
              <a:t> in </a:t>
            </a:r>
            <a:r>
              <a:rPr lang="en-US" sz="2400" dirty="0" err="1"/>
              <a:t>commercio</a:t>
            </a:r>
            <a:r>
              <a:rPr lang="en-US" sz="2400" dirty="0"/>
              <a:t>. 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I </a:t>
            </a:r>
            <a:r>
              <a:rPr lang="en-US" sz="2400" dirty="0" err="1"/>
              <a:t>prodotti</a:t>
            </a:r>
            <a:r>
              <a:rPr lang="en-US" sz="2400" dirty="0"/>
              <a:t> </a:t>
            </a:r>
            <a:r>
              <a:rPr lang="en-US" sz="2400" dirty="0" err="1"/>
              <a:t>finali</a:t>
            </a:r>
            <a:r>
              <a:rPr lang="en-US" sz="2400" dirty="0"/>
              <a:t> </a:t>
            </a:r>
            <a:r>
              <a:rPr lang="en-US" sz="2400" dirty="0" err="1"/>
              <a:t>devono</a:t>
            </a:r>
            <a:r>
              <a:rPr lang="en-US" sz="2400" dirty="0"/>
              <a:t> </a:t>
            </a:r>
            <a:r>
              <a:rPr lang="en-US" sz="2400" dirty="0" err="1"/>
              <a:t>essere</a:t>
            </a:r>
            <a:r>
              <a:rPr lang="en-US" sz="2400" dirty="0"/>
              <a:t> </a:t>
            </a:r>
            <a:r>
              <a:rPr lang="en-US" sz="2400" dirty="0" err="1"/>
              <a:t>segnati</a:t>
            </a:r>
            <a:r>
              <a:rPr lang="en-US" sz="2400" dirty="0"/>
              <a:t> come </a:t>
            </a:r>
            <a:r>
              <a:rPr lang="en-US" sz="2400" dirty="0" err="1"/>
              <a:t>formulazioni</a:t>
            </a:r>
            <a:r>
              <a:rPr lang="en-US" sz="2400" dirty="0"/>
              <a:t> </a:t>
            </a:r>
            <a:r>
              <a:rPr lang="en-US" sz="2400" dirty="0" err="1"/>
              <a:t>sicure</a:t>
            </a:r>
            <a:r>
              <a:rPr lang="en-US" sz="2400" dirty="0"/>
              <a:t> e </a:t>
            </a:r>
            <a:r>
              <a:rPr lang="en-US" sz="2400" dirty="0" err="1"/>
              <a:t>farmacologicamente</a:t>
            </a:r>
            <a:r>
              <a:rPr lang="en-US" sz="2400" dirty="0"/>
              <a:t> </a:t>
            </a:r>
            <a:r>
              <a:rPr lang="en-US" sz="2400" dirty="0" err="1"/>
              <a:t>attive</a:t>
            </a:r>
            <a:r>
              <a:rPr lang="en-US" sz="2400" dirty="0"/>
              <a:t> la cui performance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costante</a:t>
            </a:r>
            <a:r>
              <a:rPr lang="en-US" sz="2400" dirty="0"/>
              <a:t> e  </a:t>
            </a:r>
            <a:r>
              <a:rPr lang="en-US" sz="2400" dirty="0" err="1"/>
              <a:t>prevedibile</a:t>
            </a:r>
            <a:r>
              <a:rPr lang="en-US" sz="2400" dirty="0"/>
              <a:t>.</a:t>
            </a:r>
          </a:p>
          <a:p>
            <a:pPr algn="just">
              <a:spcAft>
                <a:spcPts val="600"/>
              </a:spcAft>
            </a:pPr>
            <a:r>
              <a:rPr lang="en-US" sz="2400" dirty="0"/>
              <a:t>Quattro </a:t>
            </a:r>
            <a:r>
              <a:rPr lang="en-US" sz="2400" dirty="0" err="1"/>
              <a:t>principali</a:t>
            </a:r>
            <a:r>
              <a:rPr lang="en-US" sz="2400" dirty="0"/>
              <a:t> </a:t>
            </a:r>
            <a:r>
              <a:rPr lang="en-US" sz="2400" dirty="0" err="1"/>
              <a:t>responsabilità</a:t>
            </a:r>
            <a:r>
              <a:rPr lang="en-US" sz="2400" dirty="0"/>
              <a:t> del QC </a:t>
            </a:r>
            <a:r>
              <a:rPr lang="en-US" sz="2400" dirty="0" err="1"/>
              <a:t>consiste</a:t>
            </a:r>
            <a:r>
              <a:rPr lang="en-US" sz="2400" dirty="0"/>
              <a:t> </a:t>
            </a:r>
            <a:r>
              <a:rPr lang="en-US" sz="2400" dirty="0" err="1"/>
              <a:t>nel</a:t>
            </a:r>
            <a:r>
              <a:rPr lang="en-US" sz="2400" dirty="0"/>
              <a:t> </a:t>
            </a:r>
            <a:r>
              <a:rPr lang="en-US" sz="2400" dirty="0" err="1"/>
              <a:t>dimostrare</a:t>
            </a:r>
            <a:r>
              <a:rPr lang="en-US" sz="2400" dirty="0"/>
              <a:t>:</a:t>
            </a:r>
          </a:p>
          <a:p>
            <a:pPr lvl="1" algn="just">
              <a:spcAft>
                <a:spcPts val="600"/>
              </a:spcAft>
            </a:pPr>
            <a:r>
              <a:rPr lang="en-US" sz="2000" dirty="0" err="1"/>
              <a:t>Efficiacia</a:t>
            </a:r>
            <a:r>
              <a:rPr lang="en-US" sz="2000" dirty="0"/>
              <a:t> </a:t>
            </a:r>
          </a:p>
          <a:p>
            <a:pPr lvl="1" algn="just">
              <a:spcAft>
                <a:spcPts val="600"/>
              </a:spcAft>
            </a:pPr>
            <a:r>
              <a:rPr lang="en-US" sz="2000" dirty="0" err="1"/>
              <a:t>Sicurezza</a:t>
            </a:r>
            <a:r>
              <a:rPr lang="en-US" sz="2000" dirty="0"/>
              <a:t> </a:t>
            </a:r>
          </a:p>
          <a:p>
            <a:pPr lvl="1" algn="just">
              <a:spcAft>
                <a:spcPts val="600"/>
              </a:spcAft>
            </a:pPr>
            <a:r>
              <a:rPr lang="en-US" sz="2000" dirty="0" err="1"/>
              <a:t>Qualità</a:t>
            </a:r>
            <a:endParaRPr lang="en-US" sz="2000" dirty="0"/>
          </a:p>
          <a:p>
            <a:pPr lvl="1" algn="just">
              <a:spcAft>
                <a:spcPts val="600"/>
              </a:spcAft>
            </a:pPr>
            <a:r>
              <a:rPr lang="en-US" sz="2000" dirty="0"/>
              <a:t>Compliance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56B4A2E-2BBF-AB4D-9D20-F6002C3511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3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750"/>
    </mc:Choice>
    <mc:Fallback xmlns="">
      <p:transition spd="slow" advTm="215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394F-9C64-E945-87BE-4BC56213A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GMP </a:t>
            </a:r>
            <a:r>
              <a:rPr lang="it-IT" b="1" dirty="0" err="1">
                <a:solidFill>
                  <a:srgbClr val="FF0000"/>
                </a:solidFill>
              </a:rPr>
              <a:t>facility</a:t>
            </a:r>
            <a:r>
              <a:rPr lang="it-IT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17774-3456-9B44-9642-51BE0F371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dirty="0"/>
              <a:t>Organizzazione </a:t>
            </a:r>
          </a:p>
          <a:p>
            <a:r>
              <a:rPr lang="it-IT" dirty="0"/>
              <a:t>Locali</a:t>
            </a:r>
          </a:p>
          <a:p>
            <a:r>
              <a:rPr lang="it-IT" dirty="0"/>
              <a:t>Infrastrutture sistema qualità</a:t>
            </a:r>
          </a:p>
          <a:p>
            <a:r>
              <a:rPr lang="it-IT" dirty="0"/>
              <a:t>Standard Operating Procedure – SOP</a:t>
            </a:r>
          </a:p>
          <a:p>
            <a:r>
              <a:rPr lang="it-IT" dirty="0"/>
              <a:t>Personale </a:t>
            </a:r>
          </a:p>
          <a:p>
            <a:r>
              <a:rPr lang="it-IT" dirty="0"/>
              <a:t>Apparecchiature (installazione)</a:t>
            </a:r>
          </a:p>
          <a:p>
            <a:r>
              <a:rPr lang="it-IT" dirty="0" err="1"/>
              <a:t>Laboratory</a:t>
            </a:r>
            <a:r>
              <a:rPr lang="it-IT" dirty="0"/>
              <a:t> Information Management System – LIMS </a:t>
            </a:r>
          </a:p>
          <a:p>
            <a:r>
              <a:rPr lang="it-IT" dirty="0"/>
              <a:t>Metodi di analisi </a:t>
            </a:r>
          </a:p>
          <a:p>
            <a:r>
              <a:rPr lang="it-IT" dirty="0"/>
              <a:t>Sicurezza </a:t>
            </a:r>
          </a:p>
          <a:p>
            <a:r>
              <a:rPr lang="it-IT" dirty="0"/>
              <a:t>Training GMP</a:t>
            </a:r>
          </a:p>
          <a:p>
            <a:r>
              <a:rPr lang="it-IT" dirty="0"/>
              <a:t>Richiesta AIFA</a:t>
            </a:r>
          </a:p>
          <a:p>
            <a:r>
              <a:rPr lang="it-IT" dirty="0"/>
              <a:t>Audit AIFA</a:t>
            </a:r>
          </a:p>
          <a:p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CCC66-16DB-1940-9E82-1750C05F83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729" r="27318"/>
          <a:stretch/>
        </p:blipFill>
        <p:spPr>
          <a:xfrm>
            <a:off x="8583633" y="2573790"/>
            <a:ext cx="2357438" cy="222091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2F83F9B-1963-AE4D-9BC4-A5376B5C6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6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805"/>
    </mc:Choice>
    <mc:Fallback xmlns="">
      <p:transition spd="slow" advTm="289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0853-95E8-854B-A666-C9829ABA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QC in </a:t>
            </a:r>
            <a:r>
              <a:rPr lang="en-US" b="1" dirty="0" err="1">
                <a:solidFill>
                  <a:srgbClr val="FF0000"/>
                </a:solidFill>
              </a:rPr>
              <a:t>industria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farmaceutica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obiettivi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EC1A9E-9375-6A4C-9891-9B59EE713A2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49297DD-08D8-4948-A7BF-5846A64307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473"/>
    </mc:Choice>
    <mc:Fallback xmlns="">
      <p:transition spd="slow" advTm="107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24D1F-44BD-7848-AF77-02E3D1BF9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QC in </a:t>
            </a:r>
            <a:r>
              <a:rPr lang="en-US" b="1" dirty="0" err="1">
                <a:solidFill>
                  <a:srgbClr val="FF0000"/>
                </a:solidFill>
              </a:rPr>
              <a:t>industria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farmaceutica</a:t>
            </a:r>
            <a:r>
              <a:rPr lang="en-US" b="1" dirty="0">
                <a:solidFill>
                  <a:srgbClr val="FF0000"/>
                </a:solidFill>
              </a:rPr>
              <a:t> – </a:t>
            </a:r>
            <a:r>
              <a:rPr lang="en-US" b="1" dirty="0" err="1">
                <a:solidFill>
                  <a:srgbClr val="FF0000"/>
                </a:solidFill>
              </a:rPr>
              <a:t>vantaggi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1020832-4861-4848-AD9C-C03ACBBEFE9A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B264C4B-F91F-FA40-A6D4-FACDB4077F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97"/>
    </mc:Choice>
    <mc:Fallback xmlns="">
      <p:transition spd="slow" advTm="19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EE22-EC66-094F-8B40-549E6D064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Quality by Design (</a:t>
            </a:r>
            <a:r>
              <a:rPr lang="en-US" b="1" dirty="0" err="1">
                <a:solidFill>
                  <a:srgbClr val="FF0000"/>
                </a:solidFill>
              </a:rPr>
              <a:t>QbD</a:t>
            </a:r>
            <a:r>
              <a:rPr lang="en-US" b="1" dirty="0">
                <a:solidFill>
                  <a:srgbClr val="FF0000"/>
                </a:solidFill>
              </a:rPr>
              <a:t>): DEFINIZIONE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60B35-EF9D-E246-859D-4FB14B526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it-IT" sz="2200" dirty="0"/>
              <a:t>E’ un approccio sistematico per lo sviluppo farmaceutico che inizia con obiettivi predefiniti che mette in risalto e che è fondato sulla </a:t>
            </a:r>
            <a:r>
              <a:rPr lang="it-IT" sz="2200" b="1" dirty="0">
                <a:solidFill>
                  <a:srgbClr val="FF0000"/>
                </a:solidFill>
              </a:rPr>
              <a:t>comprensione del processo e del prodotto</a:t>
            </a:r>
            <a:r>
              <a:rPr lang="it-IT" sz="2200" b="1" dirty="0">
                <a:solidFill>
                  <a:srgbClr val="0070C0"/>
                </a:solidFill>
              </a:rPr>
              <a:t> </a:t>
            </a:r>
            <a:r>
              <a:rPr lang="it-IT" sz="2200" dirty="0"/>
              <a:t>sulla base di principi scientifici e del </a:t>
            </a:r>
            <a:r>
              <a:rPr lang="it-IT" sz="2200" dirty="0" err="1"/>
              <a:t>Quality</a:t>
            </a:r>
            <a:r>
              <a:rPr lang="it-IT" sz="2200" dirty="0"/>
              <a:t> </a:t>
            </a:r>
            <a:r>
              <a:rPr lang="it-IT" sz="2200" dirty="0" err="1"/>
              <a:t>Risk</a:t>
            </a:r>
            <a:r>
              <a:rPr lang="it-IT" sz="2200" dirty="0"/>
              <a:t> Management (QRM)</a:t>
            </a:r>
          </a:p>
          <a:p>
            <a:pPr algn="just">
              <a:lnSpc>
                <a:spcPct val="150000"/>
              </a:lnSpc>
            </a:pP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82C65B-3DB2-334A-BCCA-17FDA2ABD314}"/>
              </a:ext>
            </a:extLst>
          </p:cNvPr>
          <p:cNvGrpSpPr/>
          <p:nvPr/>
        </p:nvGrpSpPr>
        <p:grpSpPr>
          <a:xfrm>
            <a:off x="2774950" y="4704673"/>
            <a:ext cx="6642099" cy="1218290"/>
            <a:chOff x="0" y="1"/>
            <a:chExt cx="10515599" cy="1218290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49EC0FC0-11B4-424F-BAB8-64BD062BBF3C}"/>
                </a:ext>
              </a:extLst>
            </p:cNvPr>
            <p:cNvSpPr/>
            <p:nvPr/>
          </p:nvSpPr>
          <p:spPr>
            <a:xfrm>
              <a:off x="0" y="1"/>
              <a:ext cx="10515599" cy="1218290"/>
            </a:xfrm>
            <a:prstGeom prst="roundRect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6A0AFFC3-744E-8C46-BE44-153AA32D9172}"/>
                </a:ext>
              </a:extLst>
            </p:cNvPr>
            <p:cNvSpPr txBox="1"/>
            <p:nvPr/>
          </p:nvSpPr>
          <p:spPr>
            <a:xfrm>
              <a:off x="313470" y="118945"/>
              <a:ext cx="10032518" cy="1099346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ctr"/>
              <a:r>
                <a:rPr lang="it-IT" dirty="0">
                  <a:latin typeface="Arial" panose="020B0604020202020204" pitchFamily="34" charset="0"/>
                </a:rPr>
                <a:t>La qualità non dovrebbe essere testata nel prodotto finale;</a:t>
              </a:r>
            </a:p>
            <a:p>
              <a:pPr algn="ctr"/>
              <a:r>
                <a:rPr lang="it-IT" dirty="0">
                  <a:latin typeface="Arial" panose="020B0604020202020204" pitchFamily="34" charset="0"/>
                </a:rPr>
                <a:t>i.e., la qualità dovrebbe essere costruita dal processo</a:t>
              </a:r>
            </a:p>
            <a:p>
              <a:pPr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dirty="0"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8C3C34C-3E2F-AA46-A5A7-192F4E85B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535"/>
    </mc:Choice>
    <mc:Fallback xmlns="">
      <p:transition spd="slow" advTm="141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704</Words>
  <Application>Microsoft Macintosh PowerPoint</Application>
  <PresentationFormat>Widescreen</PresentationFormat>
  <Paragraphs>121</Paragraphs>
  <Slides>15</Slides>
  <Notes>12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HPLC-MS</vt:lpstr>
      <vt:lpstr>HPLC-MS</vt:lpstr>
      <vt:lpstr>HPLC-MS – esempio Detemir</vt:lpstr>
      <vt:lpstr>HPLC-MS – esempio Detemir</vt:lpstr>
      <vt:lpstr>Controlli di qualità (QC)</vt:lpstr>
      <vt:lpstr>GMP facility </vt:lpstr>
      <vt:lpstr>QC in industria farmaceutica – obiettivi </vt:lpstr>
      <vt:lpstr>QC in industria farmaceutica – vantaggi </vt:lpstr>
      <vt:lpstr>Quality by Design (QbD): DEFINIZIONE</vt:lpstr>
      <vt:lpstr>Quality by Design (QbD)</vt:lpstr>
      <vt:lpstr>Quality by Design (QbD): SCOPO</vt:lpstr>
      <vt:lpstr>Produzione di proteine utilizzabili come farmaci</vt:lpstr>
      <vt:lpstr>Biosimilari </vt:lpstr>
      <vt:lpstr>Biosimilari</vt:lpstr>
      <vt:lpstr>Biosimilari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HPLC-MS</dc:title>
  <dc:creator>suzana.aulic@icgeb.org</dc:creator>
  <cp:lastModifiedBy>suzana.aulic@icgeb.org</cp:lastModifiedBy>
  <cp:revision>9</cp:revision>
  <dcterms:created xsi:type="dcterms:W3CDTF">2020-04-21T10:42:07Z</dcterms:created>
  <dcterms:modified xsi:type="dcterms:W3CDTF">2020-04-22T10:09:39Z</dcterms:modified>
</cp:coreProperties>
</file>