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4820" name="Segnaposto intestazion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Diparimento di Scienze Geografiche e Storiche - Introduzione ai GIS</a:t>
            </a:r>
          </a:p>
        </p:txBody>
      </p:sp>
      <p:sp>
        <p:nvSpPr>
          <p:cNvPr id="21509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09DF5-5BFF-410C-A588-62D95A0B0893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358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927350" y="6207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mtClean="0"/>
              <a:t>Effetto città (Loesch)</a:t>
            </a:r>
          </a:p>
        </p:txBody>
      </p:sp>
      <p:sp>
        <p:nvSpPr>
          <p:cNvPr id="204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919288" y="2205039"/>
            <a:ext cx="8229600" cy="43894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I tre principi di </a:t>
            </a:r>
            <a:r>
              <a:rPr lang="it-IT" altLang="it-IT" sz="2000" dirty="0" err="1"/>
              <a:t>Christaller</a:t>
            </a:r>
            <a:r>
              <a:rPr lang="it-IT" altLang="it-IT" sz="2000" dirty="0"/>
              <a:t> possono coesistere (rotazioni degli esagoni).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Principi organizzativi intorno a una  metropoli centrale con ruolo di </a:t>
            </a:r>
            <a:r>
              <a:rPr lang="it-IT" altLang="it-IT" sz="2000" i="1" dirty="0"/>
              <a:t>ordinatore</a:t>
            </a:r>
            <a:r>
              <a:rPr lang="it-IT" altLang="it-IT" sz="2000" dirty="0"/>
              <a:t> su aree più vaste (aumento di K).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La numerosità dei centri si arresta per la presenza di: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vicinanze antieconomiche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economie di agglomerazione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Di conseguenza si osserva: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dotazione di punti settorialmente differenziata attorno a un centro massimo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povertà di luoghi di offerta nei dintorni della metropoli.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Studi empirici evidenziano: 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 err="1"/>
              <a:t>settorialità</a:t>
            </a:r>
            <a:r>
              <a:rPr lang="it-IT" altLang="it-IT" sz="1800" dirty="0"/>
              <a:t> della distribuzione degli insediamenti produttivi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struttura a raggiera lungo le grandi arterie radiali</a:t>
            </a:r>
          </a:p>
        </p:txBody>
      </p:sp>
      <p:pic>
        <p:nvPicPr>
          <p:cNvPr id="2" name="SlideChr1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2150" y="576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107</Words>
  <Application>Microsoft Office PowerPoint</Application>
  <PresentationFormat>Widescreen</PresentationFormat>
  <Paragraphs>14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Effetto città (Loesch)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2020-04-23T13:43:41Z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