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treill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183987"/>
            <a:ext cx="6600825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0836" y="922377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tx2"/>
                </a:solidFill>
              </a:rPr>
              <a:t>La rete europea</a:t>
            </a:r>
            <a:endParaRPr lang="it-IT" sz="2800" dirty="0">
              <a:solidFill>
                <a:schemeClr val="tx2"/>
              </a:solidFill>
            </a:endParaRPr>
          </a:p>
        </p:txBody>
      </p:sp>
      <p:pic>
        <p:nvPicPr>
          <p:cNvPr id="3" name="SlideURB)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5819" y="5659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1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9</cp:revision>
  <dcterms:created xsi:type="dcterms:W3CDTF">2020-03-31T13:43:48Z</dcterms:created>
  <dcterms:modified xsi:type="dcterms:W3CDTF">2020-04-27T07:16:35Z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