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38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63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9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9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46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0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grappo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13" y="979487"/>
            <a:ext cx="6916737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ttangolo 3"/>
          <p:cNvSpPr>
            <a:spLocks noChangeArrowheads="1"/>
          </p:cNvSpPr>
          <p:nvPr/>
        </p:nvSpPr>
        <p:spPr bwMode="auto">
          <a:xfrm>
            <a:off x="452005" y="793751"/>
            <a:ext cx="592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 dirty="0" smtClean="0">
                <a:solidFill>
                  <a:schemeClr val="tx2"/>
                </a:solidFill>
              </a:rPr>
              <a:t>Il grappolo ovvero una visione policentrica</a:t>
            </a:r>
            <a:endParaRPr lang="it-IT" altLang="it-IT" sz="2400" dirty="0">
              <a:solidFill>
                <a:schemeClr val="tx2"/>
              </a:solidFill>
            </a:endParaRPr>
          </a:p>
        </p:txBody>
      </p:sp>
      <p:pic>
        <p:nvPicPr>
          <p:cNvPr id="2" name="SlideURB10_c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5600" y="5576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Constantia</vt:lpstr>
      <vt:lpstr>Monotype Sorts</vt:lpstr>
      <vt:lpstr>Wingdings 2</vt:lpstr>
      <vt:lpstr>Equinozio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9</cp:revision>
  <dcterms:created xsi:type="dcterms:W3CDTF">2020-03-31T13:43:48Z</dcterms:created>
  <dcterms:modified xsi:type="dcterms:W3CDTF">2020-04-27T07:19:56Z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