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40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41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43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22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17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7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91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30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31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1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30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0D6E-17F1-48EB-BB38-CA7889EBC2CE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D18B-1CEF-4795-9506-57AB4E7FC2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67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Haggett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979488"/>
            <a:ext cx="7561262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113434" y="6513016"/>
            <a:ext cx="7632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 </a:t>
            </a:r>
            <a:r>
              <a:rPr lang="it-IT" altLang="it-IT" sz="1200" b="1" dirty="0"/>
              <a:t>Fonte: </a:t>
            </a:r>
            <a:r>
              <a:rPr lang="it-IT" altLang="it-IT" sz="1200" b="1" dirty="0" err="1"/>
              <a:t>Haggett</a:t>
            </a:r>
            <a:r>
              <a:rPr lang="it-IT" altLang="it-IT" sz="1200" b="1" dirty="0"/>
              <a:t>, 1965</a:t>
            </a:r>
          </a:p>
        </p:txBody>
      </p:sp>
      <p:sp>
        <p:nvSpPr>
          <p:cNvPr id="30723" name="Rettangolo 3"/>
          <p:cNvSpPr>
            <a:spLocks noChangeArrowheads="1"/>
          </p:cNvSpPr>
          <p:nvPr/>
        </p:nvSpPr>
        <p:spPr bwMode="auto">
          <a:xfrm>
            <a:off x="479714" y="280195"/>
            <a:ext cx="93474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Come si sviluppa un’armatura urbana? Il caso dei Paesi occidentali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" name="SlideURB12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273" y="5903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13</cp:revision>
  <dcterms:created xsi:type="dcterms:W3CDTF">2020-04-24T09:00:11Z</dcterms:created>
  <dcterms:modified xsi:type="dcterms:W3CDTF">2020-04-27T07:46:28Z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