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Taaf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20" y="877888"/>
            <a:ext cx="4449762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481012" y="6343786"/>
            <a:ext cx="8569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Fonte</a:t>
            </a:r>
            <a:r>
              <a:rPr lang="it-IT" altLang="it-IT" sz="1200" b="1" dirty="0"/>
              <a:t>: </a:t>
            </a:r>
            <a:r>
              <a:rPr lang="it-IT" altLang="it-IT" sz="1200" b="1" dirty="0" err="1"/>
              <a:t>Taaffe</a:t>
            </a:r>
            <a:r>
              <a:rPr lang="it-IT" altLang="it-IT" sz="1200" b="1" dirty="0"/>
              <a:t>, </a:t>
            </a:r>
            <a:r>
              <a:rPr lang="it-IT" altLang="it-IT" sz="1200" b="1" dirty="0" err="1"/>
              <a:t>Morril</a:t>
            </a:r>
            <a:r>
              <a:rPr lang="it-IT" altLang="it-IT" sz="1200" b="1" dirty="0"/>
              <a:t> e Gould, 1963</a:t>
            </a:r>
          </a:p>
        </p:txBody>
      </p:sp>
      <p:sp>
        <p:nvSpPr>
          <p:cNvPr id="31747" name="Rettangolo 3"/>
          <p:cNvSpPr>
            <a:spLocks noChangeArrowheads="1"/>
          </p:cNvSpPr>
          <p:nvPr/>
        </p:nvSpPr>
        <p:spPr bwMode="auto">
          <a:xfrm>
            <a:off x="481012" y="993267"/>
            <a:ext cx="7638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Lo sviluppo dell’armatura urbana nei Paesi ex-coloniali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" name="SlideURB1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275" y="583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2020-04-27T08:21:17Z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