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420" r:id="rId2"/>
    <p:sldId id="421" r:id="rId3"/>
    <p:sldId id="462" r:id="rId4"/>
    <p:sldId id="383" r:id="rId5"/>
    <p:sldId id="384" r:id="rId6"/>
    <p:sldId id="385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66"/>
    <a:srgbClr val="0066CC"/>
    <a:srgbClr val="FFCC00"/>
    <a:srgbClr val="FF6600"/>
    <a:srgbClr val="6699FF"/>
    <a:srgbClr val="33CC33"/>
    <a:srgbClr val="CC99FF"/>
    <a:srgbClr val="FF0000"/>
    <a:srgbClr val="6666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20663-A1FA-498E-AE0A-95410B7C3C12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670E9-FF3F-4877-9CC0-E2B405184C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7758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6100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2082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438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615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407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6901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9262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1761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4554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9882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203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7428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ext Box 5"/>
          <p:cNvSpPr txBox="1">
            <a:spLocks noChangeArrowheads="1"/>
          </p:cNvSpPr>
          <p:nvPr/>
        </p:nvSpPr>
        <p:spPr bwMode="auto">
          <a:xfrm>
            <a:off x="178781" y="0"/>
            <a:ext cx="5399088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Propileo di </a:t>
            </a:r>
            <a:r>
              <a:rPr lang="it-IT" altLang="it-IT" sz="1800" dirty="0" err="1"/>
              <a:t>Mnesikles</a:t>
            </a:r>
            <a:r>
              <a:rPr lang="it-IT" altLang="it-IT" sz="1800" dirty="0"/>
              <a:t>    437-433 a.C.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/>
              <a:t>Marmo pentelico e eleusino (nero) per le parti inferiori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/>
              <a:t>Privo di decorazioni scultoree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00" y="2641921"/>
            <a:ext cx="6177146" cy="392513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5" y="1213645"/>
            <a:ext cx="5750343" cy="375689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6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296"/>
    </mc:Choice>
    <mc:Fallback xmlns="">
      <p:transition spd="slow" advTm="125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Text Box 5"/>
          <p:cNvSpPr txBox="1">
            <a:spLocks noChangeArrowheads="1"/>
          </p:cNvSpPr>
          <p:nvPr/>
        </p:nvSpPr>
        <p:spPr bwMode="auto">
          <a:xfrm>
            <a:off x="3988927" y="0"/>
            <a:ext cx="31213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Propileo di </a:t>
            </a:r>
            <a:r>
              <a:rPr lang="it-IT" altLang="it-IT" sz="1800" dirty="0" err="1"/>
              <a:t>Mnesikles</a:t>
            </a:r>
            <a:r>
              <a:rPr lang="it-IT" altLang="it-IT" sz="1800" dirty="0"/>
              <a:t>, pianta</a:t>
            </a:r>
          </a:p>
        </p:txBody>
      </p:sp>
      <p:sp>
        <p:nvSpPr>
          <p:cNvPr id="61444" name="Text Box 6"/>
          <p:cNvSpPr txBox="1">
            <a:spLocks noChangeArrowheads="1"/>
          </p:cNvSpPr>
          <p:nvPr/>
        </p:nvSpPr>
        <p:spPr bwMode="auto">
          <a:xfrm>
            <a:off x="0" y="6321571"/>
            <a:ext cx="14638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/>
              <a:t>Sala per banchetti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/>
              <a:t>e pinacoteca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1" y="369332"/>
            <a:ext cx="8477363" cy="6345177"/>
          </a:xfrm>
          <a:prstGeom prst="rect">
            <a:avLst/>
          </a:prstGeom>
        </p:spPr>
      </p:pic>
      <p:sp>
        <p:nvSpPr>
          <p:cNvPr id="9" name="Line 7"/>
          <p:cNvSpPr>
            <a:spLocks noChangeShapeType="1"/>
          </p:cNvSpPr>
          <p:nvPr/>
        </p:nvSpPr>
        <p:spPr bwMode="auto">
          <a:xfrm flipV="1">
            <a:off x="671699" y="4164676"/>
            <a:ext cx="2595203" cy="21568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36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199"/>
    </mc:Choice>
    <mc:Fallback xmlns="">
      <p:transition spd="slow" advTm="119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1" y="3896457"/>
            <a:ext cx="11817806" cy="277539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619" y="449506"/>
            <a:ext cx="6615997" cy="306741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94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552"/>
    </mc:Choice>
    <mc:Fallback xmlns="">
      <p:transition spd="slow" advTm="170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Partenonedall'angolo nordove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622" y="1515543"/>
            <a:ext cx="7416800" cy="50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1703388" y="188914"/>
            <a:ext cx="79438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Acropoli di Atene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Partenone di Pericle: </a:t>
            </a:r>
            <a:r>
              <a:rPr lang="it-IT" altLang="it-IT" sz="1600"/>
              <a:t>449 (pace di Kallias) - 438 (inaugurazione) – 432 (rendiconti)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Progetto generale: Fidia (episkopos)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Architetti: Iktinos, Kallikrates, Karpion                              colonne: 8x17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42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167"/>
    </mc:Choice>
    <mc:Fallback xmlns="">
      <p:transition spd="slow" advTm="139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8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6868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it-IT" altLang="it-IT" sz="2400" b="1"/>
              <a:t>                            Partenone</a:t>
            </a:r>
            <a:br>
              <a:rPr lang="it-IT" altLang="it-IT" sz="2400" b="1"/>
            </a:br>
            <a:r>
              <a:rPr lang="it-IT" altLang="it-IT" sz="2400" b="1"/>
              <a:t>                            </a:t>
            </a:r>
            <a:r>
              <a:rPr lang="it-IT" altLang="it-IT" sz="1800"/>
              <a:t>2 fasi costruttive: 1) 490-480/468-465; 2) 449/447-438 (432)</a:t>
            </a:r>
            <a:br>
              <a:rPr lang="it-IT" altLang="it-IT" sz="1800"/>
            </a:br>
            <a:r>
              <a:rPr lang="it-IT" altLang="it-IT" sz="1800"/>
              <a:t>                                     1) nero – </a:t>
            </a:r>
            <a:r>
              <a:rPr lang="it-IT" altLang="it-IT" sz="1800" b="1"/>
              <a:t>Kallikrates </a:t>
            </a:r>
            <a:r>
              <a:rPr lang="it-IT" altLang="it-IT" sz="1800"/>
              <a:t>(più antico, edificio di Cimone) 6x16 </a:t>
            </a:r>
            <a:br>
              <a:rPr lang="it-IT" altLang="it-IT" sz="1800"/>
            </a:br>
            <a:r>
              <a:rPr lang="it-IT" altLang="it-IT" sz="1800"/>
              <a:t>                                     2) a tratteggio – </a:t>
            </a:r>
            <a:r>
              <a:rPr lang="it-IT" altLang="it-IT" sz="1800" b="1"/>
              <a:t>Iktinos</a:t>
            </a:r>
            <a:r>
              <a:rPr lang="it-IT" altLang="it-IT" sz="1800"/>
              <a:t> (edificio di Pericle) 8x17</a:t>
            </a:r>
          </a:p>
        </p:txBody>
      </p:sp>
      <p:pic>
        <p:nvPicPr>
          <p:cNvPr id="23555" name="Picture 4" descr="Partenone due fasi  Rhys Carpent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79875" y="2367895"/>
            <a:ext cx="6588125" cy="4429125"/>
          </a:xfrm>
          <a:noFill/>
        </p:spPr>
      </p:pic>
      <p:pic>
        <p:nvPicPr>
          <p:cNvPr id="23556" name="Picture 7" descr="Partenone sez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7250" y="466726"/>
            <a:ext cx="2451100" cy="3413125"/>
          </a:xfrm>
          <a:noFill/>
        </p:spPr>
      </p:pic>
      <p:sp>
        <p:nvSpPr>
          <p:cNvPr id="23557" name="CasellaDiTesto 4"/>
          <p:cNvSpPr txBox="1">
            <a:spLocks noChangeArrowheads="1"/>
          </p:cNvSpPr>
          <p:nvPr/>
        </p:nvSpPr>
        <p:spPr bwMode="auto">
          <a:xfrm>
            <a:off x="4511675" y="1844675"/>
            <a:ext cx="53045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Opistodomo grande – tesoro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Cella prima volta colonne su tre lati (con Theseion/Hephaistaion)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98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183"/>
    </mc:Choice>
    <mc:Fallback xmlns="">
      <p:transition spd="slow" advTm="218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Backup\Desktop\temple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1909" y="169372"/>
            <a:ext cx="5049837" cy="6572250"/>
          </a:xfrm>
          <a:noFill/>
        </p:spPr>
      </p:pic>
      <p:sp>
        <p:nvSpPr>
          <p:cNvPr id="24579" name="CasellaDiTesto 4"/>
          <p:cNvSpPr txBox="1">
            <a:spLocks noChangeArrowheads="1"/>
          </p:cNvSpPr>
          <p:nvPr/>
        </p:nvSpPr>
        <p:spPr bwMode="auto">
          <a:xfrm>
            <a:off x="1758418" y="261583"/>
            <a:ext cx="25442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Partenone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sezione assonometrica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50" y="907914"/>
            <a:ext cx="3050910" cy="583370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2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337"/>
    </mc:Choice>
    <mc:Fallback xmlns="">
      <p:transition spd="slow" advTm="190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2416</TotalTime>
  <Words>91</Words>
  <Application>Microsoft Office PowerPoint</Application>
  <PresentationFormat>Widescreen</PresentationFormat>
  <Paragraphs>15</Paragraphs>
  <Slides>6</Slides>
  <Notes>0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                           Partenone                             2 fasi costruttive: 1) 490-480/468-465; 2) 449/447-438 (432)                                      1) nero – Kallikrates (più antico, edificio di Cimone) 6x16                                       2) a tratteggio – Iktinos (edificio di Pericle) 8x17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Federica Fontana</dc:creator>
  <cp:lastModifiedBy>Federica Fontana</cp:lastModifiedBy>
  <cp:revision>224</cp:revision>
  <dcterms:created xsi:type="dcterms:W3CDTF">2020-03-26T13:06:42Z</dcterms:created>
  <dcterms:modified xsi:type="dcterms:W3CDTF">2020-04-20T11:22:31Z</dcterms:modified>
</cp:coreProperties>
</file>