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85" r:id="rId2"/>
    <p:sldId id="387" r:id="rId3"/>
    <p:sldId id="388" r:id="rId4"/>
    <p:sldId id="389" r:id="rId5"/>
    <p:sldId id="390" r:id="rId6"/>
    <p:sldId id="391" r:id="rId7"/>
    <p:sldId id="52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Backup\Desktop\temple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1909" y="169372"/>
            <a:ext cx="5049837" cy="6572250"/>
          </a:xfrm>
          <a:noFill/>
        </p:spPr>
      </p:pic>
      <p:sp>
        <p:nvSpPr>
          <p:cNvPr id="24579" name="CasellaDiTesto 4"/>
          <p:cNvSpPr txBox="1">
            <a:spLocks noChangeArrowheads="1"/>
          </p:cNvSpPr>
          <p:nvPr/>
        </p:nvSpPr>
        <p:spPr bwMode="auto">
          <a:xfrm>
            <a:off x="1758418" y="261583"/>
            <a:ext cx="2544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Partenone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sezione assonometrica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50" y="907914"/>
            <a:ext cx="3050910" cy="58337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8"/>
    </mc:Choice>
    <mc:Fallback xmlns="">
      <p:transition spd="slow" advTm="4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artenoneFacciataOv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4"/>
            <a:ext cx="8548688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583113" y="6491288"/>
            <a:ext cx="276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facciata ovest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4"/>
    </mc:Choice>
    <mc:Fallback xmlns="">
      <p:transition spd="slow" advTm="2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4943475" y="5949951"/>
            <a:ext cx="254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facciata Est</a:t>
            </a:r>
          </a:p>
        </p:txBody>
      </p:sp>
      <p:pic>
        <p:nvPicPr>
          <p:cNvPr id="27651" name="Picture 7" descr="Partenone a colo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04813"/>
            <a:ext cx="8640763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4"/>
    </mc:Choice>
    <mc:Fallback xmlns="">
      <p:transition spd="slow" advTm="2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2400" b="1"/>
              <a:t>Ricostruzione Akropolis, Leo von Klenze (1846)</a:t>
            </a:r>
          </a:p>
        </p:txBody>
      </p:sp>
      <p:pic>
        <p:nvPicPr>
          <p:cNvPr id="28675" name="Picture 4" descr="712 Leo von Klenze 184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862901"/>
            <a:ext cx="7740650" cy="58039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8"/>
    </mc:Choice>
    <mc:Fallback xmlns="">
      <p:transition spd="slow" advTm="1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458788"/>
            <a:ext cx="8229600" cy="1876426"/>
          </a:xfrm>
        </p:spPr>
        <p:txBody>
          <a:bodyPr/>
          <a:lstStyle/>
          <a:p>
            <a:pPr eaLnBrk="1" hangingPunct="1"/>
            <a:r>
              <a:rPr lang="it-IT" altLang="it-IT" sz="2000" b="1"/>
              <a:t>Ricostruzione moderna dell’Akropolis </a:t>
            </a:r>
            <a:br>
              <a:rPr lang="it-IT" altLang="it-IT" sz="2000" b="1"/>
            </a:br>
            <a:r>
              <a:rPr lang="it-IT" altLang="it-IT" sz="2000" b="1"/>
              <a:t>con processione delle Panatenee</a:t>
            </a:r>
          </a:p>
        </p:txBody>
      </p:sp>
      <p:pic>
        <p:nvPicPr>
          <p:cNvPr id="29699" name="Picture 4" descr="712b ri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826969"/>
            <a:ext cx="7399337" cy="592296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5"/>
    </mc:Choice>
    <mc:Fallback xmlns="">
      <p:transition spd="slow" advTm="2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711 rico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502539"/>
            <a:ext cx="8066088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2259013" y="65088"/>
            <a:ext cx="5660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disegno ricostruttivo con monumenti votivi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4"/>
    </mc:Choice>
    <mc:Fallback xmlns="">
      <p:transition spd="slow" advTm="2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4320" y="3403362"/>
            <a:ext cx="423460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dirty="0"/>
              <a:t>Partenone </a:t>
            </a:r>
            <a:br>
              <a:rPr lang="it-IT" altLang="it-IT" sz="2400" b="1" dirty="0"/>
            </a:br>
            <a:r>
              <a:rPr lang="it-IT" altLang="it-IT" sz="1600" b="1" dirty="0"/>
              <a:t>Decorazione architettonica</a:t>
            </a:r>
            <a:r>
              <a:rPr lang="it-IT" altLang="it-IT" sz="2400" b="1" dirty="0"/>
              <a:t/>
            </a:r>
            <a:br>
              <a:rPr lang="it-IT" altLang="it-IT" sz="2400" b="1" dirty="0"/>
            </a:br>
            <a:r>
              <a:rPr lang="it-IT" altLang="it-IT" b="1" dirty="0"/>
              <a:t>materiale: marmo pentelico</a:t>
            </a:r>
            <a:br>
              <a:rPr lang="it-IT" altLang="it-IT" b="1" dirty="0"/>
            </a:br>
            <a:r>
              <a:rPr lang="it-IT" altLang="it-IT" b="1" dirty="0"/>
              <a:t>almeno due botteghe</a:t>
            </a:r>
            <a:br>
              <a:rPr lang="it-IT" altLang="it-IT" b="1" dirty="0"/>
            </a:br>
            <a:r>
              <a:rPr lang="it-IT" altLang="it-IT" b="1" dirty="0"/>
              <a:t/>
            </a:r>
            <a:br>
              <a:rPr lang="it-IT" altLang="it-IT" b="1" dirty="0"/>
            </a:br>
            <a:r>
              <a:rPr lang="it-IT" altLang="it-IT" b="1" dirty="0"/>
              <a:t>92  Metope datate tra 447-440</a:t>
            </a:r>
            <a:br>
              <a:rPr lang="it-IT" altLang="it-IT" b="1" dirty="0"/>
            </a:br>
            <a:r>
              <a:rPr lang="it-IT" altLang="it-IT" b="1" dirty="0"/>
              <a:t/>
            </a:r>
            <a:br>
              <a:rPr lang="it-IT" altLang="it-IT" b="1" dirty="0"/>
            </a:br>
            <a:r>
              <a:rPr lang="it-IT" altLang="it-IT" b="1" dirty="0"/>
              <a:t>Est: gigantomachia</a:t>
            </a:r>
            <a:br>
              <a:rPr lang="it-IT" altLang="it-IT" b="1" dirty="0"/>
            </a:br>
            <a:r>
              <a:rPr lang="it-IT" altLang="it-IT" b="1" dirty="0"/>
              <a:t>Ovest: </a:t>
            </a:r>
            <a:r>
              <a:rPr lang="it-IT" altLang="it-IT" b="1" dirty="0" err="1"/>
              <a:t>amazzonomachia</a:t>
            </a:r>
            <a:r>
              <a:rPr lang="it-IT" altLang="it-IT" b="1" dirty="0"/>
              <a:t/>
            </a:r>
            <a:br>
              <a:rPr lang="it-IT" altLang="it-IT" b="1" dirty="0"/>
            </a:br>
            <a:r>
              <a:rPr lang="it-IT" altLang="it-IT" b="1" dirty="0"/>
              <a:t>Nord: </a:t>
            </a:r>
            <a:r>
              <a:rPr lang="it-IT" altLang="it-IT" b="1" dirty="0" err="1"/>
              <a:t>Iliupersis</a:t>
            </a:r>
            <a:r>
              <a:rPr lang="it-IT" altLang="it-IT" b="1" dirty="0"/>
              <a:t> (rimaste solo 5)</a:t>
            </a:r>
            <a:br>
              <a:rPr lang="it-IT" altLang="it-IT" b="1" dirty="0"/>
            </a:br>
            <a:r>
              <a:rPr lang="it-IT" altLang="it-IT" b="1" dirty="0"/>
              <a:t>Sud: centauromachia (meglio conservato)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812517"/>
            <a:ext cx="7940466" cy="52936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" y="81280"/>
            <a:ext cx="3916011" cy="26212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09"/>
    </mc:Choice>
    <mc:Fallback xmlns="">
      <p:transition spd="slow" advTm="23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31</Words>
  <Application>Microsoft Office PowerPoint</Application>
  <PresentationFormat>Widescreen</PresentationFormat>
  <Paragraphs>8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Ricostruzione Akropolis, Leo von Klenze (1846)</vt:lpstr>
      <vt:lpstr>Ricostruzione moderna dell’Akropolis  con processione delle Panatenee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226</cp:revision>
  <dcterms:created xsi:type="dcterms:W3CDTF">2020-03-26T13:06:42Z</dcterms:created>
  <dcterms:modified xsi:type="dcterms:W3CDTF">2020-04-20T11:44:56Z</dcterms:modified>
</cp:coreProperties>
</file>