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399" r:id="rId2"/>
    <p:sldId id="414" r:id="rId3"/>
    <p:sldId id="415" r:id="rId4"/>
    <p:sldId id="417" r:id="rId5"/>
    <p:sldId id="416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66"/>
    <a:srgbClr val="0066CC"/>
    <a:srgbClr val="FFCC00"/>
    <a:srgbClr val="FF6600"/>
    <a:srgbClr val="6699FF"/>
    <a:srgbClr val="33CC33"/>
    <a:srgbClr val="CC99FF"/>
    <a:srgbClr val="FF00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0663-A1FA-498E-AE0A-95410B7C3C12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70E9-FF3F-4877-9CC0-E2B405184C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5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1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8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6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6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5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DD90-6C2C-4EDF-9CA6-45F1DB7A2E54}" type="datetimeFigureOut">
              <a:rPr lang="it-IT" smtClean="0"/>
              <a:t>20/04/2020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Partenone, pianta schematica fregi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537" y="86249"/>
            <a:ext cx="5273525" cy="6708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1992313" y="188914"/>
            <a:ext cx="222368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Partenone, fregio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sviluppo del fregio  160 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445-438 a.C.</a:t>
            </a:r>
          </a:p>
        </p:txBody>
      </p:sp>
      <p:pic>
        <p:nvPicPr>
          <p:cNvPr id="38916" name="Picture 6" descr="Immagine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768" y="989133"/>
            <a:ext cx="26543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9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422"/>
    </mc:Choice>
    <mc:Fallback xmlns="">
      <p:transition spd="slow" advTm="653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frontoni parteno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46265"/>
            <a:ext cx="8938846" cy="4899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7"/>
          <p:cNvSpPr txBox="1">
            <a:spLocks noChangeArrowheads="1"/>
          </p:cNvSpPr>
          <p:nvPr/>
        </p:nvSpPr>
        <p:spPr bwMode="auto">
          <a:xfrm>
            <a:off x="2160589" y="1"/>
            <a:ext cx="7375481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Partenone, frontoni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/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it-IT" altLang="it-IT" sz="1400" dirty="0"/>
              <a:t>frontone Est, 440 a.C., nascita di Atena, Pandora, </a:t>
            </a:r>
            <a:r>
              <a:rPr lang="it-IT" altLang="it-IT" sz="1400" dirty="0" err="1"/>
              <a:t>Helios</a:t>
            </a:r>
            <a:r>
              <a:rPr lang="it-IT" altLang="it-IT" sz="1400" dirty="0"/>
              <a:t>, Selene, Dioniso, Kore,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Demetra, Artemide, </a:t>
            </a:r>
            <a:r>
              <a:rPr lang="it-IT" altLang="it-IT" sz="1400" dirty="0" err="1"/>
              <a:t>Efesto</a:t>
            </a:r>
            <a:r>
              <a:rPr lang="it-IT" altLang="it-IT" sz="1400" dirty="0"/>
              <a:t>, Zeus, Hera, </a:t>
            </a:r>
            <a:r>
              <a:rPr lang="it-IT" altLang="it-IT" sz="1400" dirty="0" err="1"/>
              <a:t>Hestia</a:t>
            </a:r>
            <a:r>
              <a:rPr lang="it-IT" altLang="it-IT" sz="1400" dirty="0"/>
              <a:t>, Dione, Afrodite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b) frontone Ovest, 432 a.C. (vendita impalcatura), lotta tra Atena e </a:t>
            </a:r>
            <a:r>
              <a:rPr lang="it-IT" altLang="it-IT" sz="1400" dirty="0" err="1"/>
              <a:t>Poseidon</a:t>
            </a:r>
            <a:r>
              <a:rPr lang="it-IT" altLang="it-IT" sz="1400" dirty="0"/>
              <a:t> per il dominio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smtClean="0"/>
              <a:t>sull’Attica </a:t>
            </a:r>
            <a:r>
              <a:rPr lang="it-IT" altLang="it-IT" sz="1400" dirty="0"/>
              <a:t>– finito poco prima della guerra del Peloponneso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 dirty="0"/>
          </a:p>
        </p:txBody>
      </p:sp>
      <p:sp>
        <p:nvSpPr>
          <p:cNvPr id="54276" name="Text Box 8"/>
          <p:cNvSpPr txBox="1">
            <a:spLocks noChangeArrowheads="1"/>
          </p:cNvSpPr>
          <p:nvPr/>
        </p:nvSpPr>
        <p:spPr bwMode="auto">
          <a:xfrm>
            <a:off x="2332038" y="4313238"/>
            <a:ext cx="387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a)</a:t>
            </a:r>
          </a:p>
        </p:txBody>
      </p:sp>
      <p:sp>
        <p:nvSpPr>
          <p:cNvPr id="54277" name="Text Box 9"/>
          <p:cNvSpPr txBox="1">
            <a:spLocks noChangeArrowheads="1"/>
          </p:cNvSpPr>
          <p:nvPr/>
        </p:nvSpPr>
        <p:spPr bwMode="auto">
          <a:xfrm>
            <a:off x="2332038" y="6256338"/>
            <a:ext cx="400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b)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04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24"/>
    </mc:Choice>
    <mc:Fallback xmlns="">
      <p:transition spd="slow" advTm="174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esplosione Partenone 16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811" y="875904"/>
            <a:ext cx="8062912" cy="58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2063750" y="260351"/>
            <a:ext cx="572464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Esplosione di polveriera turca del Partenone nel 1687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ha distrutto la parte centrale del frontone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6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77"/>
    </mc:Choice>
    <mc:Fallback xmlns="">
      <p:transition spd="slow" advTm="20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:\Backup\Desktop\fm1570552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324" y="713511"/>
            <a:ext cx="7151717" cy="520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CasellaDiTesto 2"/>
          <p:cNvSpPr txBox="1">
            <a:spLocks noChangeArrowheads="1"/>
          </p:cNvSpPr>
          <p:nvPr/>
        </p:nvSpPr>
        <p:spPr bwMode="auto">
          <a:xfrm>
            <a:off x="4224338" y="260350"/>
            <a:ext cx="5647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Partenone, frontone Est, Dioniso , Kore, Demetra, Iris</a:t>
            </a:r>
          </a:p>
        </p:txBody>
      </p:sp>
      <p:sp>
        <p:nvSpPr>
          <p:cNvPr id="57348" name="CasellaDiTesto 3"/>
          <p:cNvSpPr txBox="1">
            <a:spLocks noChangeArrowheads="1"/>
          </p:cNvSpPr>
          <p:nvPr/>
        </p:nvSpPr>
        <p:spPr bwMode="auto">
          <a:xfrm>
            <a:off x="6198467" y="5999366"/>
            <a:ext cx="53158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Dioniso                                          Demetra e Kore                   Iris</a:t>
            </a:r>
          </a:p>
        </p:txBody>
      </p:sp>
      <p:sp>
        <p:nvSpPr>
          <p:cNvPr id="57349" name="CasellaDiTesto 5"/>
          <p:cNvSpPr txBox="1">
            <a:spLocks noChangeArrowheads="1"/>
          </p:cNvSpPr>
          <p:nvPr/>
        </p:nvSpPr>
        <p:spPr bwMode="auto">
          <a:xfrm>
            <a:off x="3385238" y="1073305"/>
            <a:ext cx="15648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testa di cavallo della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quadriga di </a:t>
            </a:r>
            <a:r>
              <a:rPr lang="it-IT" altLang="it-IT" sz="1200" dirty="0" err="1"/>
              <a:t>Helios</a:t>
            </a:r>
            <a:r>
              <a:rPr lang="it-IT" altLang="it-IT" sz="1200" dirty="0"/>
              <a:t> </a:t>
            </a:r>
          </a:p>
        </p:txBody>
      </p:sp>
      <p:pic>
        <p:nvPicPr>
          <p:cNvPr id="57350" name="Picture 6" descr="http://www.artearti.net/?ACT=34&amp;fid=38&amp;d=3132&amp;f=7_partenon_hors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4" y="62631"/>
            <a:ext cx="2962275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121" y="2825340"/>
            <a:ext cx="2961810" cy="395031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2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24"/>
    </mc:Choice>
    <mc:Fallback xmlns="">
      <p:transition spd="slow" advTm="45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CasellaDiTesto 2"/>
          <p:cNvSpPr txBox="1">
            <a:spLocks noChangeArrowheads="1"/>
          </p:cNvSpPr>
          <p:nvPr/>
        </p:nvSpPr>
        <p:spPr bwMode="auto">
          <a:xfrm>
            <a:off x="4009247" y="0"/>
            <a:ext cx="29674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Partenone, dal frontone est</a:t>
            </a:r>
          </a:p>
        </p:txBody>
      </p:sp>
      <p:sp>
        <p:nvSpPr>
          <p:cNvPr id="56324" name="CasellaDiTesto 3"/>
          <p:cNvSpPr txBox="1">
            <a:spLocks noChangeArrowheads="1"/>
          </p:cNvSpPr>
          <p:nvPr/>
        </p:nvSpPr>
        <p:spPr bwMode="auto">
          <a:xfrm>
            <a:off x="2186247" y="6383833"/>
            <a:ext cx="643405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dirty="0" err="1"/>
              <a:t>Hestia</a:t>
            </a:r>
            <a:r>
              <a:rPr lang="it-IT" altLang="it-IT" sz="1600" dirty="0"/>
              <a:t>                        Dione                          Afrodite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0" y="480982"/>
            <a:ext cx="11582400" cy="57912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2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59"/>
    </mc:Choice>
    <mc:Fallback xmlns="">
      <p:transition spd="slow" advTm="29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2479</TotalTime>
  <Words>129</Words>
  <Application>Microsoft Office PowerPoint</Application>
  <PresentationFormat>Widescreen</PresentationFormat>
  <Paragraphs>20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230</cp:revision>
  <dcterms:created xsi:type="dcterms:W3CDTF">2020-03-26T13:06:42Z</dcterms:created>
  <dcterms:modified xsi:type="dcterms:W3CDTF">2020-04-20T12:33:18Z</dcterms:modified>
</cp:coreProperties>
</file>